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9.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6" Type="http://schemas.openxmlformats.org/officeDocument/2006/relationships/custom-properties" Target="docProps/custom.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720" r:id="rId4"/>
    <p:sldMasterId id="2147483746" r:id="rId5"/>
  </p:sldMasterIdLst>
  <p:notesMasterIdLst>
    <p:notesMasterId r:id="rId24"/>
  </p:notesMasterIdLst>
  <p:handoutMasterIdLst>
    <p:handoutMasterId r:id="rId25"/>
  </p:handoutMasterIdLst>
  <p:sldIdLst>
    <p:sldId id="1290" r:id="rId6"/>
    <p:sldId id="257" r:id="rId7"/>
    <p:sldId id="1291" r:id="rId8"/>
    <p:sldId id="259" r:id="rId9"/>
    <p:sldId id="260" r:id="rId10"/>
    <p:sldId id="1294" r:id="rId11"/>
    <p:sldId id="261" r:id="rId12"/>
    <p:sldId id="1293" r:id="rId13"/>
    <p:sldId id="1296" r:id="rId14"/>
    <p:sldId id="277" r:id="rId15"/>
    <p:sldId id="1295" r:id="rId16"/>
    <p:sldId id="1261" r:id="rId17"/>
    <p:sldId id="1241" r:id="rId18"/>
    <p:sldId id="1310" r:id="rId19"/>
    <p:sldId id="1311" r:id="rId20"/>
    <p:sldId id="1298" r:id="rId21"/>
    <p:sldId id="1300" r:id="rId22"/>
    <p:sldId id="1303"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3C59E0C-2F44-9312-DF93-38F064AD899E}" name="Jenna (Decker) Sherry" initials="JD" userId="S::jenna@cascadiaconsulting.com::e3964171-4b5a-40c9-8a25-cd3a97083848" providerId="AD"/>
  <p188:author id="{88850C0D-9872-25CC-C5D5-33A3D47C1E09}" name="Julie Stein" initials="" userId="S::julie@cascadiaconsulting.com::1c9ed7ad-c006-465d-8bca-97c335da39d8" providerId="AD"/>
  <p188:author id="{97EF6121-C55F-A70D-D1AB-BDB34B612E4A}" name="Alyssa Rodriguez" initials="AR" userId="S::alyssa@cascadiaconsulting.com::46d35137-2f13-4985-b4dd-f47116685391" providerId="AD"/>
  <p188:author id="{3364BD24-18F1-3E61-FF25-75A77819B07A}" name="Celine Fujikawa" initials="" userId="S::celine@cascadiaconsulting.com::1b4621d4-2b16-4b0f-b060-37f95527ba4b" providerId="AD"/>
  <p188:author id="{C28C1054-B15E-318E-3E0F-19915D2A9744}" name="Abigail Lambert" initials="AL" userId="S::abigail@cascadiaconsulting.com::03edf9bd-d07e-4d92-9c21-b822b81812cf" providerId="AD"/>
  <p188:author id="{B5526A67-344F-1D87-0C34-7362954F0AEE}" name="Megan Lee" initials="ML" userId="S::megan@cascadiaconsulting.com::6bc4ebb0-a00f-48ab-b6e4-67013756b6f0" providerId="AD"/>
  <p188:author id="{2A06879F-6B3E-CB41-A621-DB5C3305A8A8}" name="Sarah Schu" initials="SS" userId="S::sarah@cascadiaconsulting.com::7d863aab-10dd-46a5-b617-2cdd29cf0d43" providerId="AD"/>
  <p188:author id="{977B09BE-7450-C584-2BC3-7156C1DBF294}" name="Marc Daudon" initials="MD" userId="Marc Daudon" providerId="None"/>
  <p188:author id="{A50630C4-40FC-39CA-8713-97A868030FF7}" name="Taylor Magee" initials="TM" userId="S::taylor@cascadiaconsulting.com::05c02b0a-5bd6-4a65-88ee-ef854d22d2ee" providerId="AD"/>
  <p188:author id="{D739DBD6-BAE9-5937-2226-2D7D4B05A6B4}" name="Laura Baetscher" initials="" userId="S::laura@cascadiaconsulting.com::9d98276c-35c3-4083-b7fa-ab92d1d9d683" providerId="AD"/>
  <p188:author id="{97E374E2-DDEF-C58D-5B22-E4DBE0C46016}" name="Osamu Kumasaka" initials="" userId="S::osamu@cascadiaconsulting.com::bc681229-b380-4286-9498-342aec102956" providerId="AD"/>
  <p188:author id="{5D5F0BEC-1B55-486C-BF7C-8E164A47E0DD}" name="Carson Brock" initials="CB" userId="S::carson@cascadiaconsulting.com::8ef069cd-20e2-441a-ae20-ac33be4690e7"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Rane Cortez" initials="RC" lastIdx="8" clrIdx="0">
    <p:extLst>
      <p:ext uri="{19B8F6BF-5375-455C-9EA6-DF929625EA0E}">
        <p15:presenceInfo xmlns:p15="http://schemas.microsoft.com/office/powerpoint/2012/main" userId="pczLYmiuEUYDWRuiICfE7zW1EjXR0gCVgQTIoA3UJ8s=" providerId="None"/>
      </p:ext>
    </p:extLst>
  </p:cmAuthor>
  <p:cmAuthor id="2" name="Rebecca Benner" initials="RB" lastIdx="2" clrIdx="1">
    <p:extLst>
      <p:ext uri="{19B8F6BF-5375-455C-9EA6-DF929625EA0E}">
        <p15:presenceInfo xmlns:p15="http://schemas.microsoft.com/office/powerpoint/2012/main" userId="S::rbenner@TNC.ORG::426f25c9-8ad9-466b-8e3c-5282506fdc48" providerId="AD"/>
      </p:ext>
    </p:extLst>
  </p:cmAuthor>
  <p:cmAuthor id="3" name="Marc Daudon" initials="MD" lastIdx="2" clrIdx="2">
    <p:extLst>
      <p:ext uri="{19B8F6BF-5375-455C-9EA6-DF929625EA0E}">
        <p15:presenceInfo xmlns:p15="http://schemas.microsoft.com/office/powerpoint/2012/main" userId="m4+1hWTIhOkDq0NkOn++Qimeyu5sYwBDoIZaZ/rwwGQ="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06E"/>
    <a:srgbClr val="FFFFFF"/>
    <a:srgbClr val="4E8F7C"/>
    <a:srgbClr val="428A70"/>
    <a:srgbClr val="52A471"/>
    <a:srgbClr val="1B5751"/>
    <a:srgbClr val="B4DC7F"/>
    <a:srgbClr val="69C37A"/>
    <a:srgbClr val="33993D"/>
    <a:srgbClr val="28444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2843AA-43BA-25C6-658B-BA5B72E678EF}" v="7" dt="2025-04-21T18:44:10.776"/>
    <p1510:client id="{C0C9881A-9606-0D3A-766C-A81045FB517C}" v="3" dt="2025-04-21T18:37:24.650"/>
  </p1510:revLst>
</p1510:revInfo>
</file>

<file path=ppt/tableStyles.xml><?xml version="1.0" encoding="utf-8"?>
<a:tblStyleLst xmlns:a="http://schemas.openxmlformats.org/drawingml/2006/main" def="{5C22544A-7EE6-4342-B048-85BDC9FD1C3A}">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notesMaster" Target="notesMasters/notesMaster1.xml"/><Relationship Id="rId32"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_80000017_5E3B6C68.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_80000018_C2471E7E.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_80000071_BD321DA0.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_80000072_169D55B8.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A9-0C48-BA24-B901EF422C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A9-0C48-BA24-B901EF422C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A9-0C48-BA24-B901EF422C29}"/>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17A9-0C48-BA24-B901EF422C2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A9-0C48-BA24-B901EF422C29}"/>
              </c:ext>
            </c:extLst>
          </c:dPt>
          <c:cat>
            <c:numRef>
              <c:f>Sheet1!$A$2:$A$6</c:f>
              <c:numCache>
                <c:formatCode>General</c:formatCode>
                <c:ptCount val="5"/>
              </c:numCache>
            </c:numRef>
          </c:cat>
          <c:val>
            <c:numRef>
              <c:f>Sheet1!$B$2:$B$6</c:f>
              <c:numCache>
                <c:formatCode>General</c:formatCode>
                <c:ptCount val="5"/>
                <c:pt idx="0">
                  <c:v>10</c:v>
                </c:pt>
                <c:pt idx="1">
                  <c:v>10</c:v>
                </c:pt>
                <c:pt idx="2">
                  <c:v>32</c:v>
                </c:pt>
                <c:pt idx="3">
                  <c:v>28</c:v>
                </c:pt>
                <c:pt idx="4">
                  <c:v>20</c:v>
                </c:pt>
              </c:numCache>
            </c:numRef>
          </c:val>
          <c:extLst>
            <c:ext xmlns:c16="http://schemas.microsoft.com/office/drawing/2014/chart" uri="{C3380CC4-5D6E-409C-BE32-E72D297353CC}">
              <c16:uniqueId val="{0000000A-17A9-0C48-BA24-B901EF422C29}"/>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5504350906297E-2"/>
          <c:y val="0.10715396827942332"/>
          <c:w val="0.72572449642221049"/>
          <c:h val="0.8238710168866366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356-DD4D-9D58-2B3F386E430A}"/>
            </c:ext>
          </c:extLst>
        </c:ser>
        <c:ser>
          <c:idx val="1"/>
          <c:order val="1"/>
          <c:tx>
            <c:strRef>
              <c:f>Sheet1!$C$1</c:f>
              <c:strCache>
                <c:ptCount val="1"/>
                <c:pt idx="0">
                  <c:v>Series 2</c:v>
                </c:pt>
              </c:strCache>
            </c:strRef>
          </c:tx>
          <c:spPr>
            <a:solidFill>
              <a:schemeClr val="accent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356-DD4D-9D58-2B3F386E430A}"/>
            </c:ext>
          </c:extLst>
        </c:ser>
        <c:ser>
          <c:idx val="2"/>
          <c:order val="2"/>
          <c:tx>
            <c:strRef>
              <c:f>Sheet1!$D$1</c:f>
              <c:strCache>
                <c:ptCount val="1"/>
                <c:pt idx="0">
                  <c:v>Series 3</c:v>
                </c:pt>
              </c:strCache>
            </c:strRef>
          </c:tx>
          <c:spPr>
            <a:solidFill>
              <a:schemeClr val="accent2">
                <a:lumMod val="40000"/>
                <a:lumOff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356-DD4D-9D58-2B3F386E430A}"/>
            </c:ext>
          </c:extLst>
        </c:ser>
        <c:dLbls>
          <c:showLegendKey val="0"/>
          <c:showVal val="0"/>
          <c:showCatName val="0"/>
          <c:showSerName val="0"/>
          <c:showPercent val="0"/>
          <c:showBubbleSize val="0"/>
        </c:dLbls>
        <c:gapWidth val="150"/>
        <c:axId val="2103986704"/>
        <c:axId val="1769392208"/>
      </c:barChart>
      <c:catAx>
        <c:axId val="210398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769392208"/>
        <c:crosses val="autoZero"/>
        <c:auto val="1"/>
        <c:lblAlgn val="ctr"/>
        <c:lblOffset val="100"/>
        <c:noMultiLvlLbl val="0"/>
      </c:catAx>
      <c:valAx>
        <c:axId val="176939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103986704"/>
        <c:crosses val="autoZero"/>
        <c:crossBetween val="between"/>
      </c:valAx>
      <c:spPr>
        <a:noFill/>
        <a:ln w="25400">
          <a:noFill/>
        </a:ln>
        <a:effectLst/>
      </c:spPr>
    </c:plotArea>
    <c:legend>
      <c:legendPos val="r"/>
      <c:layout>
        <c:manualLayout>
          <c:xMode val="edge"/>
          <c:yMode val="edge"/>
          <c:x val="0.78949491846727227"/>
          <c:y val="0.10119132575332361"/>
          <c:w val="8.1521017065153425E-2"/>
          <c:h val="0.146917346889683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Column1</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7A9-0C48-BA24-B901EF422C29}"/>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7A9-0C48-BA24-B901EF422C29}"/>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7A9-0C48-BA24-B901EF422C29}"/>
              </c:ext>
            </c:extLst>
          </c:dPt>
          <c:dPt>
            <c:idx val="3"/>
            <c:bubble3D val="0"/>
            <c:spPr>
              <a:solidFill>
                <a:schemeClr val="accent6"/>
              </a:solidFill>
              <a:ln w="19050">
                <a:solidFill>
                  <a:schemeClr val="lt1"/>
                </a:solidFill>
              </a:ln>
              <a:effectLst/>
            </c:spPr>
            <c:extLst>
              <c:ext xmlns:c16="http://schemas.microsoft.com/office/drawing/2014/chart" uri="{C3380CC4-5D6E-409C-BE32-E72D297353CC}">
                <c16:uniqueId val="{00000007-17A9-0C48-BA24-B901EF422C29}"/>
              </c:ext>
            </c:extLst>
          </c:dPt>
          <c:dPt>
            <c:idx val="4"/>
            <c:bubble3D val="0"/>
            <c:spPr>
              <a:solidFill>
                <a:schemeClr val="accent5"/>
              </a:solidFill>
              <a:ln w="19050">
                <a:solidFill>
                  <a:schemeClr val="lt1"/>
                </a:solidFill>
              </a:ln>
              <a:effectLst/>
            </c:spPr>
            <c:extLst>
              <c:ext xmlns:c16="http://schemas.microsoft.com/office/drawing/2014/chart" uri="{C3380CC4-5D6E-409C-BE32-E72D297353CC}">
                <c16:uniqueId val="{00000009-17A9-0C48-BA24-B901EF422C29}"/>
              </c:ext>
            </c:extLst>
          </c:dPt>
          <c:cat>
            <c:numRef>
              <c:f>Sheet1!$A$2:$A$6</c:f>
              <c:numCache>
                <c:formatCode>General</c:formatCode>
                <c:ptCount val="5"/>
              </c:numCache>
            </c:numRef>
          </c:cat>
          <c:val>
            <c:numRef>
              <c:f>Sheet1!$B$2:$B$6</c:f>
              <c:numCache>
                <c:formatCode>General</c:formatCode>
                <c:ptCount val="5"/>
                <c:pt idx="0">
                  <c:v>10</c:v>
                </c:pt>
                <c:pt idx="1">
                  <c:v>10</c:v>
                </c:pt>
                <c:pt idx="2">
                  <c:v>32</c:v>
                </c:pt>
                <c:pt idx="3">
                  <c:v>28</c:v>
                </c:pt>
                <c:pt idx="4">
                  <c:v>20</c:v>
                </c:pt>
              </c:numCache>
            </c:numRef>
          </c:val>
          <c:extLst>
            <c:ext xmlns:c16="http://schemas.microsoft.com/office/drawing/2014/chart" uri="{C3380CC4-5D6E-409C-BE32-E72D297353CC}">
              <c16:uniqueId val="{0000000A-17A9-0C48-BA24-B901EF422C29}"/>
            </c:ext>
          </c:extLst>
        </c:ser>
        <c:dLbls>
          <c:showLegendKey val="0"/>
          <c:showVal val="0"/>
          <c:showCatName val="0"/>
          <c:showSerName val="0"/>
          <c:showPercent val="0"/>
          <c:showBubbleSize val="0"/>
          <c:showLeaderLines val="1"/>
        </c:dLbls>
        <c:firstSliceAng val="0"/>
        <c:holeSize val="66"/>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285504350906297E-2"/>
          <c:y val="0.10715396827942332"/>
          <c:w val="0.72572449642221049"/>
          <c:h val="0.82387101688663666"/>
        </c:manualLayout>
      </c:layout>
      <c:barChart>
        <c:barDir val="col"/>
        <c:grouping val="clustered"/>
        <c:varyColors val="0"/>
        <c:ser>
          <c:idx val="0"/>
          <c:order val="0"/>
          <c:tx>
            <c:strRef>
              <c:f>Sheet1!$B$1</c:f>
              <c:strCache>
                <c:ptCount val="1"/>
                <c:pt idx="0">
                  <c:v>Series 1</c:v>
                </c:pt>
              </c:strCache>
            </c:strRef>
          </c:tx>
          <c:spPr>
            <a:solidFill>
              <a:schemeClr val="accent2"/>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1356-DD4D-9D58-2B3F386E430A}"/>
            </c:ext>
          </c:extLst>
        </c:ser>
        <c:ser>
          <c:idx val="1"/>
          <c:order val="1"/>
          <c:tx>
            <c:strRef>
              <c:f>Sheet1!$C$1</c:f>
              <c:strCache>
                <c:ptCount val="1"/>
                <c:pt idx="0">
                  <c:v>Series 2</c:v>
                </c:pt>
              </c:strCache>
            </c:strRef>
          </c:tx>
          <c:spPr>
            <a:solidFill>
              <a:schemeClr val="accent2">
                <a:lumMod val="60000"/>
                <a:lumOff val="4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1356-DD4D-9D58-2B3F386E430A}"/>
            </c:ext>
          </c:extLst>
        </c:ser>
        <c:ser>
          <c:idx val="2"/>
          <c:order val="2"/>
          <c:tx>
            <c:strRef>
              <c:f>Sheet1!$D$1</c:f>
              <c:strCache>
                <c:ptCount val="1"/>
                <c:pt idx="0">
                  <c:v>Series 3</c:v>
                </c:pt>
              </c:strCache>
            </c:strRef>
          </c:tx>
          <c:spPr>
            <a:solidFill>
              <a:schemeClr val="accent2">
                <a:lumMod val="40000"/>
                <a:lumOff val="60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1356-DD4D-9D58-2B3F386E430A}"/>
            </c:ext>
          </c:extLst>
        </c:ser>
        <c:dLbls>
          <c:showLegendKey val="0"/>
          <c:showVal val="0"/>
          <c:showCatName val="0"/>
          <c:showSerName val="0"/>
          <c:showPercent val="0"/>
          <c:showBubbleSize val="0"/>
        </c:dLbls>
        <c:gapWidth val="150"/>
        <c:axId val="2103986704"/>
        <c:axId val="1769392208"/>
      </c:barChart>
      <c:catAx>
        <c:axId val="2103986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1769392208"/>
        <c:crosses val="autoZero"/>
        <c:auto val="1"/>
        <c:lblAlgn val="ctr"/>
        <c:lblOffset val="100"/>
        <c:noMultiLvlLbl val="0"/>
      </c:catAx>
      <c:valAx>
        <c:axId val="1769392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crossAx val="2103986704"/>
        <c:crosses val="autoZero"/>
        <c:crossBetween val="between"/>
      </c:valAx>
      <c:spPr>
        <a:noFill/>
        <a:ln w="25400">
          <a:noFill/>
        </a:ln>
        <a:effectLst/>
      </c:spPr>
    </c:plotArea>
    <c:legend>
      <c:legendPos val="r"/>
      <c:layout>
        <c:manualLayout>
          <c:xMode val="edge"/>
          <c:yMode val="edge"/>
          <c:x val="0.78949491846727227"/>
          <c:y val="0.10119132575332361"/>
          <c:w val="8.1521017065153425E-2"/>
          <c:h val="0.1469173468896836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Arial" panose="020B0604020202020204" pitchFamily="34" charset="0"/>
              <a:ea typeface="+mn-ea"/>
              <a:cs typeface="Arial" panose="020B060402020202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Arial" panose="020B0604020202020204" pitchFamily="34" charset="0"/>
          <a:cs typeface="Arial" panose="020B0604020202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3D6DE2F-AE70-4D18-8FFD-70095E54E221}" type="doc">
      <dgm:prSet loTypeId="urn:microsoft.com/office/officeart/2005/8/layout/radial4" loCatId="relationship" qsTypeId="urn:microsoft.com/office/officeart/2005/8/quickstyle/simple1" qsCatId="simple" csTypeId="urn:microsoft.com/office/officeart/2005/8/colors/colorful2" csCatId="colorful" phldr="1"/>
      <dgm:spPr/>
      <dgm:t>
        <a:bodyPr/>
        <a:lstStyle/>
        <a:p>
          <a:endParaRPr lang="en-US"/>
        </a:p>
      </dgm:t>
    </dgm:pt>
    <dgm:pt modelId="{42FEC782-FA4A-4DCC-8BBC-79212588A796}">
      <dgm:prSet phldrT="[Text]"/>
      <dgm:spPr/>
      <dgm:t>
        <a:bodyPr/>
        <a:lstStyle/>
        <a:p>
          <a:r>
            <a:rPr lang="en-US"/>
            <a:t>Climate Element</a:t>
          </a:r>
        </a:p>
      </dgm:t>
    </dgm:pt>
    <dgm:pt modelId="{F8608371-5EB8-4312-BDE3-5A4A1184A540}" type="parTrans" cxnId="{917A8550-8CCF-42ED-A511-731329C2BD77}">
      <dgm:prSet/>
      <dgm:spPr/>
      <dgm:t>
        <a:bodyPr/>
        <a:lstStyle/>
        <a:p>
          <a:endParaRPr lang="en-US"/>
        </a:p>
      </dgm:t>
    </dgm:pt>
    <dgm:pt modelId="{9E4CD923-72D8-473A-8882-91200735B872}" type="sibTrans" cxnId="{917A8550-8CCF-42ED-A511-731329C2BD77}">
      <dgm:prSet/>
      <dgm:spPr/>
      <dgm:t>
        <a:bodyPr/>
        <a:lstStyle/>
        <a:p>
          <a:endParaRPr lang="en-US"/>
        </a:p>
      </dgm:t>
    </dgm:pt>
    <dgm:pt modelId="{46AF9F11-7FDF-449F-A193-2ECA7923938D}">
      <dgm:prSet phldrT="[Text]"/>
      <dgm:spPr/>
      <dgm:t>
        <a:bodyPr/>
        <a:lstStyle/>
        <a:p>
          <a:r>
            <a:rPr lang="en-US"/>
            <a:t>Audit of Current City Policies</a:t>
          </a:r>
        </a:p>
      </dgm:t>
    </dgm:pt>
    <dgm:pt modelId="{DA37FFA2-7BF9-4D8B-BDE9-BAF506D36209}" type="parTrans" cxnId="{29DDE3C1-16ED-4085-924E-B748A925B730}">
      <dgm:prSet/>
      <dgm:spPr/>
      <dgm:t>
        <a:bodyPr/>
        <a:lstStyle/>
        <a:p>
          <a:endParaRPr lang="en-US"/>
        </a:p>
      </dgm:t>
    </dgm:pt>
    <dgm:pt modelId="{A8E58663-8C57-4CD2-83EE-2CA612D2A119}" type="sibTrans" cxnId="{29DDE3C1-16ED-4085-924E-B748A925B730}">
      <dgm:prSet/>
      <dgm:spPr/>
      <dgm:t>
        <a:bodyPr/>
        <a:lstStyle/>
        <a:p>
          <a:endParaRPr lang="en-US"/>
        </a:p>
      </dgm:t>
    </dgm:pt>
    <dgm:pt modelId="{5CBA9C1B-55D9-4C18-BC6D-4993487C9B2F}">
      <dgm:prSet phldrT="[Text]"/>
      <dgm:spPr/>
      <dgm:t>
        <a:bodyPr/>
        <a:lstStyle/>
        <a:p>
          <a:r>
            <a:rPr lang="en-US"/>
            <a:t>Community Engagement</a:t>
          </a:r>
        </a:p>
      </dgm:t>
    </dgm:pt>
    <dgm:pt modelId="{724DE87C-E330-43E3-B8BE-EC0EABADFC02}" type="parTrans" cxnId="{E13D2D1A-8C0F-4D34-B50F-932C30B1CCA7}">
      <dgm:prSet/>
      <dgm:spPr/>
      <dgm:t>
        <a:bodyPr/>
        <a:lstStyle/>
        <a:p>
          <a:endParaRPr lang="en-US"/>
        </a:p>
      </dgm:t>
    </dgm:pt>
    <dgm:pt modelId="{7D9BBF37-2C75-40CD-A8E5-9FB20F3BC9AC}" type="sibTrans" cxnId="{E13D2D1A-8C0F-4D34-B50F-932C30B1CCA7}">
      <dgm:prSet/>
      <dgm:spPr/>
      <dgm:t>
        <a:bodyPr/>
        <a:lstStyle/>
        <a:p>
          <a:endParaRPr lang="en-US"/>
        </a:p>
      </dgm:t>
    </dgm:pt>
    <dgm:pt modelId="{FD42B790-13A9-4563-9D00-F48A0736C404}">
      <dgm:prSet phldrT="[Text]"/>
      <dgm:spPr/>
      <dgm:t>
        <a:bodyPr/>
        <a:lstStyle/>
        <a:p>
          <a:r>
            <a:rPr lang="en-US"/>
            <a:t>Vulnerability Assessment (VA)</a:t>
          </a:r>
        </a:p>
      </dgm:t>
    </dgm:pt>
    <dgm:pt modelId="{E419B4D7-6FD9-450D-900D-CC3812491A48}" type="parTrans" cxnId="{EA7BA502-625A-40D5-A719-DAFDBC9F9CE8}">
      <dgm:prSet/>
      <dgm:spPr/>
      <dgm:t>
        <a:bodyPr/>
        <a:lstStyle/>
        <a:p>
          <a:endParaRPr lang="en-US"/>
        </a:p>
      </dgm:t>
    </dgm:pt>
    <dgm:pt modelId="{B0EFD4F8-36C9-4599-9284-606C99326771}" type="sibTrans" cxnId="{EA7BA502-625A-40D5-A719-DAFDBC9F9CE8}">
      <dgm:prSet/>
      <dgm:spPr/>
      <dgm:t>
        <a:bodyPr/>
        <a:lstStyle/>
        <a:p>
          <a:endParaRPr lang="en-US"/>
        </a:p>
      </dgm:t>
    </dgm:pt>
    <dgm:pt modelId="{A83A9B7E-16E7-42CC-B942-A9B5D8EA3F35}">
      <dgm:prSet phldrT="[Text]"/>
      <dgm:spPr/>
      <dgm:t>
        <a:bodyPr/>
        <a:lstStyle/>
        <a:p>
          <a:r>
            <a:rPr lang="en-US"/>
            <a:t>Staff Engagement</a:t>
          </a:r>
        </a:p>
      </dgm:t>
    </dgm:pt>
    <dgm:pt modelId="{B53DFCB9-0F39-4725-A90C-8964918C1B87}" type="parTrans" cxnId="{5016FF1C-0B3A-43AA-890E-684638A939A0}">
      <dgm:prSet/>
      <dgm:spPr/>
      <dgm:t>
        <a:bodyPr/>
        <a:lstStyle/>
        <a:p>
          <a:endParaRPr lang="en-US"/>
        </a:p>
      </dgm:t>
    </dgm:pt>
    <dgm:pt modelId="{AF28B1F6-F489-44DD-8A04-429BD001F3AD}" type="sibTrans" cxnId="{5016FF1C-0B3A-43AA-890E-684638A939A0}">
      <dgm:prSet/>
      <dgm:spPr/>
      <dgm:t>
        <a:bodyPr/>
        <a:lstStyle/>
        <a:p>
          <a:endParaRPr lang="en-US"/>
        </a:p>
      </dgm:t>
    </dgm:pt>
    <dgm:pt modelId="{73B8154B-3089-4396-BE1F-32AC7244560F}">
      <dgm:prSet phldrT="[Text]"/>
      <dgm:spPr/>
      <dgm:t>
        <a:bodyPr/>
        <a:lstStyle/>
        <a:p>
          <a:r>
            <a:rPr lang="en-US"/>
            <a:t>2019 GHG Emissions Inventory</a:t>
          </a:r>
        </a:p>
      </dgm:t>
    </dgm:pt>
    <dgm:pt modelId="{E20EB79C-D385-4D0B-A3AF-F78118B49AA7}" type="parTrans" cxnId="{FFA5412F-C5EC-4127-B5A2-D2365231160E}">
      <dgm:prSet/>
      <dgm:spPr/>
      <dgm:t>
        <a:bodyPr/>
        <a:lstStyle/>
        <a:p>
          <a:endParaRPr lang="en-US"/>
        </a:p>
      </dgm:t>
    </dgm:pt>
    <dgm:pt modelId="{ED4CCE47-C2A1-467E-B11B-6118BC6B6768}" type="sibTrans" cxnId="{FFA5412F-C5EC-4127-B5A2-D2365231160E}">
      <dgm:prSet/>
      <dgm:spPr/>
      <dgm:t>
        <a:bodyPr/>
        <a:lstStyle/>
        <a:p>
          <a:endParaRPr lang="en-US"/>
        </a:p>
      </dgm:t>
    </dgm:pt>
    <dgm:pt modelId="{C1B35F02-80A0-4039-B520-3142083F25CE}">
      <dgm:prSet/>
      <dgm:spPr/>
      <dgm:t>
        <a:bodyPr/>
        <a:lstStyle/>
        <a:p>
          <a:r>
            <a:rPr lang="en-US"/>
            <a:t>Policy Development</a:t>
          </a:r>
        </a:p>
      </dgm:t>
    </dgm:pt>
    <dgm:pt modelId="{AFFFA7D6-6E29-4A8B-955C-F3FFDF3F9C8B}" type="parTrans" cxnId="{240DDB2C-13B8-4ED2-8A8D-952B87E7425E}">
      <dgm:prSet/>
      <dgm:spPr/>
      <dgm:t>
        <a:bodyPr/>
        <a:lstStyle/>
        <a:p>
          <a:endParaRPr lang="en-US"/>
        </a:p>
      </dgm:t>
    </dgm:pt>
    <dgm:pt modelId="{EDD966C1-AE57-4082-B788-54CFD857DC9C}" type="sibTrans" cxnId="{240DDB2C-13B8-4ED2-8A8D-952B87E7425E}">
      <dgm:prSet/>
      <dgm:spPr/>
      <dgm:t>
        <a:bodyPr/>
        <a:lstStyle/>
        <a:p>
          <a:endParaRPr lang="en-US"/>
        </a:p>
      </dgm:t>
    </dgm:pt>
    <dgm:pt modelId="{92AAC6CF-6DB7-4D38-B872-881C030F1F54}" type="pres">
      <dgm:prSet presAssocID="{43D6DE2F-AE70-4D18-8FFD-70095E54E221}" presName="cycle" presStyleCnt="0">
        <dgm:presLayoutVars>
          <dgm:chMax val="1"/>
          <dgm:dir/>
          <dgm:animLvl val="ctr"/>
          <dgm:resizeHandles val="exact"/>
        </dgm:presLayoutVars>
      </dgm:prSet>
      <dgm:spPr/>
    </dgm:pt>
    <dgm:pt modelId="{4A849D07-F957-4951-BA50-1704D568BCFB}" type="pres">
      <dgm:prSet presAssocID="{42FEC782-FA4A-4DCC-8BBC-79212588A796}" presName="centerShape" presStyleLbl="node0" presStyleIdx="0" presStyleCnt="1"/>
      <dgm:spPr/>
    </dgm:pt>
    <dgm:pt modelId="{DB9CB140-91D5-4199-9D5F-8C3C1641E1C7}" type="pres">
      <dgm:prSet presAssocID="{DA37FFA2-7BF9-4D8B-BDE9-BAF506D36209}" presName="parTrans" presStyleLbl="bgSibTrans2D1" presStyleIdx="0" presStyleCnt="6"/>
      <dgm:spPr/>
    </dgm:pt>
    <dgm:pt modelId="{6BD3F3BF-BECE-47A2-8BF4-3C98003A0598}" type="pres">
      <dgm:prSet presAssocID="{46AF9F11-7FDF-449F-A193-2ECA7923938D}" presName="node" presStyleLbl="node1" presStyleIdx="0" presStyleCnt="6">
        <dgm:presLayoutVars>
          <dgm:bulletEnabled val="1"/>
        </dgm:presLayoutVars>
      </dgm:prSet>
      <dgm:spPr/>
    </dgm:pt>
    <dgm:pt modelId="{5542F017-57E8-4935-8DDD-357ECE19D7C8}" type="pres">
      <dgm:prSet presAssocID="{AFFFA7D6-6E29-4A8B-955C-F3FFDF3F9C8B}" presName="parTrans" presStyleLbl="bgSibTrans2D1" presStyleIdx="1" presStyleCnt="6"/>
      <dgm:spPr/>
    </dgm:pt>
    <dgm:pt modelId="{444DBE65-7A47-4F01-8E9E-E6A22917FEB6}" type="pres">
      <dgm:prSet presAssocID="{C1B35F02-80A0-4039-B520-3142083F25CE}" presName="node" presStyleLbl="node1" presStyleIdx="1" presStyleCnt="6">
        <dgm:presLayoutVars>
          <dgm:bulletEnabled val="1"/>
        </dgm:presLayoutVars>
      </dgm:prSet>
      <dgm:spPr/>
    </dgm:pt>
    <dgm:pt modelId="{83D81166-5918-495B-946E-17026193EE3C}" type="pres">
      <dgm:prSet presAssocID="{E419B4D7-6FD9-450D-900D-CC3812491A48}" presName="parTrans" presStyleLbl="bgSibTrans2D1" presStyleIdx="2" presStyleCnt="6"/>
      <dgm:spPr/>
    </dgm:pt>
    <dgm:pt modelId="{3EBDA9A3-F40D-447C-AAE4-7D85462EA488}" type="pres">
      <dgm:prSet presAssocID="{FD42B790-13A9-4563-9D00-F48A0736C404}" presName="node" presStyleLbl="node1" presStyleIdx="2" presStyleCnt="6">
        <dgm:presLayoutVars>
          <dgm:bulletEnabled val="1"/>
        </dgm:presLayoutVars>
      </dgm:prSet>
      <dgm:spPr/>
    </dgm:pt>
    <dgm:pt modelId="{E09BD93B-CDCD-4917-906B-6674F7190043}" type="pres">
      <dgm:prSet presAssocID="{E20EB79C-D385-4D0B-A3AF-F78118B49AA7}" presName="parTrans" presStyleLbl="bgSibTrans2D1" presStyleIdx="3" presStyleCnt="6"/>
      <dgm:spPr/>
    </dgm:pt>
    <dgm:pt modelId="{069D742A-3269-49F9-8CF1-D1F793C95FD3}" type="pres">
      <dgm:prSet presAssocID="{73B8154B-3089-4396-BE1F-32AC7244560F}" presName="node" presStyleLbl="node1" presStyleIdx="3" presStyleCnt="6">
        <dgm:presLayoutVars>
          <dgm:bulletEnabled val="1"/>
        </dgm:presLayoutVars>
      </dgm:prSet>
      <dgm:spPr/>
    </dgm:pt>
    <dgm:pt modelId="{C4456E54-5F89-41DD-B683-4257E97C60EE}" type="pres">
      <dgm:prSet presAssocID="{724DE87C-E330-43E3-B8BE-EC0EABADFC02}" presName="parTrans" presStyleLbl="bgSibTrans2D1" presStyleIdx="4" presStyleCnt="6"/>
      <dgm:spPr/>
    </dgm:pt>
    <dgm:pt modelId="{F8A1EAD2-9842-4551-A9EB-35A56A495E71}" type="pres">
      <dgm:prSet presAssocID="{5CBA9C1B-55D9-4C18-BC6D-4993487C9B2F}" presName="node" presStyleLbl="node1" presStyleIdx="4" presStyleCnt="6">
        <dgm:presLayoutVars>
          <dgm:bulletEnabled val="1"/>
        </dgm:presLayoutVars>
      </dgm:prSet>
      <dgm:spPr/>
    </dgm:pt>
    <dgm:pt modelId="{77A86907-F922-4C29-896F-A29DD5DD115A}" type="pres">
      <dgm:prSet presAssocID="{B53DFCB9-0F39-4725-A90C-8964918C1B87}" presName="parTrans" presStyleLbl="bgSibTrans2D1" presStyleIdx="5" presStyleCnt="6"/>
      <dgm:spPr/>
    </dgm:pt>
    <dgm:pt modelId="{3A01FDE1-080C-44AC-A8B5-1EE56981E74E}" type="pres">
      <dgm:prSet presAssocID="{A83A9B7E-16E7-42CC-B942-A9B5D8EA3F35}" presName="node" presStyleLbl="node1" presStyleIdx="5" presStyleCnt="6">
        <dgm:presLayoutVars>
          <dgm:bulletEnabled val="1"/>
        </dgm:presLayoutVars>
      </dgm:prSet>
      <dgm:spPr/>
    </dgm:pt>
  </dgm:ptLst>
  <dgm:cxnLst>
    <dgm:cxn modelId="{EA7BA502-625A-40D5-A719-DAFDBC9F9CE8}" srcId="{42FEC782-FA4A-4DCC-8BBC-79212588A796}" destId="{FD42B790-13A9-4563-9D00-F48A0736C404}" srcOrd="2" destOrd="0" parTransId="{E419B4D7-6FD9-450D-900D-CC3812491A48}" sibTransId="{B0EFD4F8-36C9-4599-9284-606C99326771}"/>
    <dgm:cxn modelId="{E13D2D1A-8C0F-4D34-B50F-932C30B1CCA7}" srcId="{42FEC782-FA4A-4DCC-8BBC-79212588A796}" destId="{5CBA9C1B-55D9-4C18-BC6D-4993487C9B2F}" srcOrd="4" destOrd="0" parTransId="{724DE87C-E330-43E3-B8BE-EC0EABADFC02}" sibTransId="{7D9BBF37-2C75-40CD-A8E5-9FB20F3BC9AC}"/>
    <dgm:cxn modelId="{5016FF1C-0B3A-43AA-890E-684638A939A0}" srcId="{42FEC782-FA4A-4DCC-8BBC-79212588A796}" destId="{A83A9B7E-16E7-42CC-B942-A9B5D8EA3F35}" srcOrd="5" destOrd="0" parTransId="{B53DFCB9-0F39-4725-A90C-8964918C1B87}" sibTransId="{AF28B1F6-F489-44DD-8A04-429BD001F3AD}"/>
    <dgm:cxn modelId="{D45AC221-6497-43DE-AD5A-345BC10AF249}" type="presOf" srcId="{43D6DE2F-AE70-4D18-8FFD-70095E54E221}" destId="{92AAC6CF-6DB7-4D38-B872-881C030F1F54}" srcOrd="0" destOrd="0" presId="urn:microsoft.com/office/officeart/2005/8/layout/radial4"/>
    <dgm:cxn modelId="{240DDB2C-13B8-4ED2-8A8D-952B87E7425E}" srcId="{42FEC782-FA4A-4DCC-8BBC-79212588A796}" destId="{C1B35F02-80A0-4039-B520-3142083F25CE}" srcOrd="1" destOrd="0" parTransId="{AFFFA7D6-6E29-4A8B-955C-F3FFDF3F9C8B}" sibTransId="{EDD966C1-AE57-4082-B788-54CFD857DC9C}"/>
    <dgm:cxn modelId="{FFA5412F-C5EC-4127-B5A2-D2365231160E}" srcId="{42FEC782-FA4A-4DCC-8BBC-79212588A796}" destId="{73B8154B-3089-4396-BE1F-32AC7244560F}" srcOrd="3" destOrd="0" parTransId="{E20EB79C-D385-4D0B-A3AF-F78118B49AA7}" sibTransId="{ED4CCE47-C2A1-467E-B11B-6118BC6B6768}"/>
    <dgm:cxn modelId="{E4E03B32-4400-4F4D-A61F-16035AC7E4CD}" type="presOf" srcId="{5CBA9C1B-55D9-4C18-BC6D-4993487C9B2F}" destId="{F8A1EAD2-9842-4551-A9EB-35A56A495E71}" srcOrd="0" destOrd="0" presId="urn:microsoft.com/office/officeart/2005/8/layout/radial4"/>
    <dgm:cxn modelId="{F9A2F835-8E6D-40BE-B6C9-3915C6E253F4}" type="presOf" srcId="{FD42B790-13A9-4563-9D00-F48A0736C404}" destId="{3EBDA9A3-F40D-447C-AAE4-7D85462EA488}" srcOrd="0" destOrd="0" presId="urn:microsoft.com/office/officeart/2005/8/layout/radial4"/>
    <dgm:cxn modelId="{9475AF38-F643-42DA-99F7-99DDC598A076}" type="presOf" srcId="{DA37FFA2-7BF9-4D8B-BDE9-BAF506D36209}" destId="{DB9CB140-91D5-4199-9D5F-8C3C1641E1C7}" srcOrd="0" destOrd="0" presId="urn:microsoft.com/office/officeart/2005/8/layout/radial4"/>
    <dgm:cxn modelId="{C64FC53C-63E5-4C2C-A236-304E356196A6}" type="presOf" srcId="{46AF9F11-7FDF-449F-A193-2ECA7923938D}" destId="{6BD3F3BF-BECE-47A2-8BF4-3C98003A0598}" srcOrd="0" destOrd="0" presId="urn:microsoft.com/office/officeart/2005/8/layout/radial4"/>
    <dgm:cxn modelId="{CD733D40-40CA-48A6-B2CF-32C18A4B18EB}" type="presOf" srcId="{724DE87C-E330-43E3-B8BE-EC0EABADFC02}" destId="{C4456E54-5F89-41DD-B683-4257E97C60EE}" srcOrd="0" destOrd="0" presId="urn:microsoft.com/office/officeart/2005/8/layout/radial4"/>
    <dgm:cxn modelId="{502D9C66-1380-4672-9130-87AC0F8AB1B0}" type="presOf" srcId="{B53DFCB9-0F39-4725-A90C-8964918C1B87}" destId="{77A86907-F922-4C29-896F-A29DD5DD115A}" srcOrd="0" destOrd="0" presId="urn:microsoft.com/office/officeart/2005/8/layout/radial4"/>
    <dgm:cxn modelId="{917A8550-8CCF-42ED-A511-731329C2BD77}" srcId="{43D6DE2F-AE70-4D18-8FFD-70095E54E221}" destId="{42FEC782-FA4A-4DCC-8BBC-79212588A796}" srcOrd="0" destOrd="0" parTransId="{F8608371-5EB8-4312-BDE3-5A4A1184A540}" sibTransId="{9E4CD923-72D8-473A-8882-91200735B872}"/>
    <dgm:cxn modelId="{C895F871-0949-4DC0-9BFE-9C933E9C2E97}" type="presOf" srcId="{73B8154B-3089-4396-BE1F-32AC7244560F}" destId="{069D742A-3269-49F9-8CF1-D1F793C95FD3}" srcOrd="0" destOrd="0" presId="urn:microsoft.com/office/officeart/2005/8/layout/radial4"/>
    <dgm:cxn modelId="{AC9D7A59-74A2-434A-B593-3A0BF9EEA09C}" type="presOf" srcId="{E419B4D7-6FD9-450D-900D-CC3812491A48}" destId="{83D81166-5918-495B-946E-17026193EE3C}" srcOrd="0" destOrd="0" presId="urn:microsoft.com/office/officeart/2005/8/layout/radial4"/>
    <dgm:cxn modelId="{422D9559-2198-4749-8931-CAA403B9E998}" type="presOf" srcId="{AFFFA7D6-6E29-4A8B-955C-F3FFDF3F9C8B}" destId="{5542F017-57E8-4935-8DDD-357ECE19D7C8}" srcOrd="0" destOrd="0" presId="urn:microsoft.com/office/officeart/2005/8/layout/radial4"/>
    <dgm:cxn modelId="{46EB6A7A-28C0-4932-82F9-7A9A80C125DA}" type="presOf" srcId="{A83A9B7E-16E7-42CC-B942-A9B5D8EA3F35}" destId="{3A01FDE1-080C-44AC-A8B5-1EE56981E74E}" srcOrd="0" destOrd="0" presId="urn:microsoft.com/office/officeart/2005/8/layout/radial4"/>
    <dgm:cxn modelId="{29DDE3C1-16ED-4085-924E-B748A925B730}" srcId="{42FEC782-FA4A-4DCC-8BBC-79212588A796}" destId="{46AF9F11-7FDF-449F-A193-2ECA7923938D}" srcOrd="0" destOrd="0" parTransId="{DA37FFA2-7BF9-4D8B-BDE9-BAF506D36209}" sibTransId="{A8E58663-8C57-4CD2-83EE-2CA612D2A119}"/>
    <dgm:cxn modelId="{E8A07AD2-38A0-4A93-9CC7-B100ECF820EA}" type="presOf" srcId="{C1B35F02-80A0-4039-B520-3142083F25CE}" destId="{444DBE65-7A47-4F01-8E9E-E6A22917FEB6}" srcOrd="0" destOrd="0" presId="urn:microsoft.com/office/officeart/2005/8/layout/radial4"/>
    <dgm:cxn modelId="{3765EFF4-DDBA-416E-9738-B4DC4E8E103E}" type="presOf" srcId="{42FEC782-FA4A-4DCC-8BBC-79212588A796}" destId="{4A849D07-F957-4951-BA50-1704D568BCFB}" srcOrd="0" destOrd="0" presId="urn:microsoft.com/office/officeart/2005/8/layout/radial4"/>
    <dgm:cxn modelId="{9835DCF8-C52F-4774-8634-B49E673D3936}" type="presOf" srcId="{E20EB79C-D385-4D0B-A3AF-F78118B49AA7}" destId="{E09BD93B-CDCD-4917-906B-6674F7190043}" srcOrd="0" destOrd="0" presId="urn:microsoft.com/office/officeart/2005/8/layout/radial4"/>
    <dgm:cxn modelId="{FDC408D8-F967-4E89-8BF0-A3FB219054B7}" type="presParOf" srcId="{92AAC6CF-6DB7-4D38-B872-881C030F1F54}" destId="{4A849D07-F957-4951-BA50-1704D568BCFB}" srcOrd="0" destOrd="0" presId="urn:microsoft.com/office/officeart/2005/8/layout/radial4"/>
    <dgm:cxn modelId="{A806CBCB-6E85-471D-9270-5EECC1552331}" type="presParOf" srcId="{92AAC6CF-6DB7-4D38-B872-881C030F1F54}" destId="{DB9CB140-91D5-4199-9D5F-8C3C1641E1C7}" srcOrd="1" destOrd="0" presId="urn:microsoft.com/office/officeart/2005/8/layout/radial4"/>
    <dgm:cxn modelId="{45F09B09-0721-4103-9A0E-DB30454333BC}" type="presParOf" srcId="{92AAC6CF-6DB7-4D38-B872-881C030F1F54}" destId="{6BD3F3BF-BECE-47A2-8BF4-3C98003A0598}" srcOrd="2" destOrd="0" presId="urn:microsoft.com/office/officeart/2005/8/layout/radial4"/>
    <dgm:cxn modelId="{C3AAE0A7-7A90-4C5D-A15A-FBB14C41636D}" type="presParOf" srcId="{92AAC6CF-6DB7-4D38-B872-881C030F1F54}" destId="{5542F017-57E8-4935-8DDD-357ECE19D7C8}" srcOrd="3" destOrd="0" presId="urn:microsoft.com/office/officeart/2005/8/layout/radial4"/>
    <dgm:cxn modelId="{668B960E-0701-4B49-8C71-F1CBF6C8DE40}" type="presParOf" srcId="{92AAC6CF-6DB7-4D38-B872-881C030F1F54}" destId="{444DBE65-7A47-4F01-8E9E-E6A22917FEB6}" srcOrd="4" destOrd="0" presId="urn:microsoft.com/office/officeart/2005/8/layout/radial4"/>
    <dgm:cxn modelId="{BAE53408-AAE6-4BEB-88B7-ACDD7C0EABB9}" type="presParOf" srcId="{92AAC6CF-6DB7-4D38-B872-881C030F1F54}" destId="{83D81166-5918-495B-946E-17026193EE3C}" srcOrd="5" destOrd="0" presId="urn:microsoft.com/office/officeart/2005/8/layout/radial4"/>
    <dgm:cxn modelId="{5A54CA95-A99B-4658-93BF-7CD19B0B5A2E}" type="presParOf" srcId="{92AAC6CF-6DB7-4D38-B872-881C030F1F54}" destId="{3EBDA9A3-F40D-447C-AAE4-7D85462EA488}" srcOrd="6" destOrd="0" presId="urn:microsoft.com/office/officeart/2005/8/layout/radial4"/>
    <dgm:cxn modelId="{CE199626-C27D-4675-81AD-3872C36592F8}" type="presParOf" srcId="{92AAC6CF-6DB7-4D38-B872-881C030F1F54}" destId="{E09BD93B-CDCD-4917-906B-6674F7190043}" srcOrd="7" destOrd="0" presId="urn:microsoft.com/office/officeart/2005/8/layout/radial4"/>
    <dgm:cxn modelId="{CBCB4279-52A0-43ED-8582-BCCA82BB4E41}" type="presParOf" srcId="{92AAC6CF-6DB7-4D38-B872-881C030F1F54}" destId="{069D742A-3269-49F9-8CF1-D1F793C95FD3}" srcOrd="8" destOrd="0" presId="urn:microsoft.com/office/officeart/2005/8/layout/radial4"/>
    <dgm:cxn modelId="{CF56F0BF-7D6B-4FB6-AAED-13F11317EFF2}" type="presParOf" srcId="{92AAC6CF-6DB7-4D38-B872-881C030F1F54}" destId="{C4456E54-5F89-41DD-B683-4257E97C60EE}" srcOrd="9" destOrd="0" presId="urn:microsoft.com/office/officeart/2005/8/layout/radial4"/>
    <dgm:cxn modelId="{FF16A197-F26A-47BF-A751-50EC4FB64903}" type="presParOf" srcId="{92AAC6CF-6DB7-4D38-B872-881C030F1F54}" destId="{F8A1EAD2-9842-4551-A9EB-35A56A495E71}" srcOrd="10" destOrd="0" presId="urn:microsoft.com/office/officeart/2005/8/layout/radial4"/>
    <dgm:cxn modelId="{B7881853-38C5-4775-BB3B-AD7E313A3431}" type="presParOf" srcId="{92AAC6CF-6DB7-4D38-B872-881C030F1F54}" destId="{77A86907-F922-4C29-896F-A29DD5DD115A}" srcOrd="11" destOrd="0" presId="urn:microsoft.com/office/officeart/2005/8/layout/radial4"/>
    <dgm:cxn modelId="{CFFD42B0-E128-4770-9E9F-ECF3E565A669}" type="presParOf" srcId="{92AAC6CF-6DB7-4D38-B872-881C030F1F54}" destId="{3A01FDE1-080C-44AC-A8B5-1EE56981E74E}" srcOrd="12"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FDC4129-84FD-4313-BB3D-38DB08C246D9}" type="doc">
      <dgm:prSet loTypeId="urn:microsoft.com/office/officeart/2005/8/layout/hierarchy1" loCatId="hierarchy" qsTypeId="urn:microsoft.com/office/officeart/2005/8/quickstyle/simple4" qsCatId="simple" csTypeId="urn:microsoft.com/office/officeart/2005/8/colors/accent3_2" csCatId="accent3" phldr="1"/>
      <dgm:spPr/>
      <dgm:t>
        <a:bodyPr/>
        <a:lstStyle/>
        <a:p>
          <a:endParaRPr lang="en-US"/>
        </a:p>
      </dgm:t>
    </dgm:pt>
    <dgm:pt modelId="{79F1FD27-2843-4699-8D00-921CA33CAF3D}">
      <dgm:prSet phldrT="[Text]"/>
      <dgm:spPr/>
      <dgm:t>
        <a:bodyPr/>
        <a:lstStyle/>
        <a:p>
          <a:r>
            <a:rPr lang="en-US"/>
            <a:t>Survey</a:t>
          </a:r>
        </a:p>
      </dgm:t>
    </dgm:pt>
    <dgm:pt modelId="{35D8957B-2074-4F03-83C6-22A8072EB761}" type="parTrans" cxnId="{8D29D8DB-604F-4672-892B-85CCCD3A4271}">
      <dgm:prSet/>
      <dgm:spPr/>
      <dgm:t>
        <a:bodyPr/>
        <a:lstStyle/>
        <a:p>
          <a:endParaRPr lang="en-US"/>
        </a:p>
      </dgm:t>
    </dgm:pt>
    <dgm:pt modelId="{F5D0977E-5276-4FD8-BD90-76CFFA24F09A}" type="sibTrans" cxnId="{8D29D8DB-604F-4672-892B-85CCCD3A4271}">
      <dgm:prSet/>
      <dgm:spPr/>
      <dgm:t>
        <a:bodyPr/>
        <a:lstStyle/>
        <a:p>
          <a:endParaRPr lang="en-US"/>
        </a:p>
      </dgm:t>
    </dgm:pt>
    <dgm:pt modelId="{C470DDBC-0145-4E0D-90A3-AA21452D222B}">
      <dgm:prSet phldrT="[Text]"/>
      <dgm:spPr/>
      <dgm:t>
        <a:bodyPr/>
        <a:lstStyle/>
        <a:p>
          <a:pPr rtl="0"/>
          <a:r>
            <a:rPr lang="en-US">
              <a:latin typeface="Segoe UI"/>
            </a:rPr>
            <a:t>Available for</a:t>
          </a:r>
          <a:r>
            <a:rPr lang="en-US"/>
            <a:t> Public Comment </a:t>
          </a:r>
          <a:r>
            <a:rPr lang="en-US">
              <a:latin typeface="Segoe UI"/>
            </a:rPr>
            <a:t>later this year</a:t>
          </a:r>
          <a:endParaRPr lang="en-US"/>
        </a:p>
      </dgm:t>
    </dgm:pt>
    <dgm:pt modelId="{735E3D0E-F058-4DFA-9E9E-40838BF57371}" type="parTrans" cxnId="{70FC6E99-555F-478D-9147-1C08F371441D}">
      <dgm:prSet/>
      <dgm:spPr/>
      <dgm:t>
        <a:bodyPr/>
        <a:lstStyle/>
        <a:p>
          <a:endParaRPr lang="en-US"/>
        </a:p>
      </dgm:t>
    </dgm:pt>
    <dgm:pt modelId="{99218E71-3971-4C22-9644-3F14BBF3DFBF}" type="sibTrans" cxnId="{70FC6E99-555F-478D-9147-1C08F371441D}">
      <dgm:prSet/>
      <dgm:spPr/>
      <dgm:t>
        <a:bodyPr/>
        <a:lstStyle/>
        <a:p>
          <a:endParaRPr lang="en-US"/>
        </a:p>
      </dgm:t>
    </dgm:pt>
    <dgm:pt modelId="{8D9CA03D-4E0B-4169-B0F9-F210E4A99A02}">
      <dgm:prSet phldrT="[Text]"/>
      <dgm:spPr/>
      <dgm:t>
        <a:bodyPr/>
        <a:lstStyle/>
        <a:p>
          <a:r>
            <a:rPr lang="en-US"/>
            <a:t>Open House</a:t>
          </a:r>
        </a:p>
      </dgm:t>
    </dgm:pt>
    <dgm:pt modelId="{97BA52F8-7A9A-45C0-99CE-64267B4A6633}" type="parTrans" cxnId="{1D10F300-1AC3-4CEF-BC9E-324C0E2DDFB8}">
      <dgm:prSet/>
      <dgm:spPr/>
      <dgm:t>
        <a:bodyPr/>
        <a:lstStyle/>
        <a:p>
          <a:endParaRPr lang="en-US"/>
        </a:p>
      </dgm:t>
    </dgm:pt>
    <dgm:pt modelId="{8B9C37FD-8E5C-498A-AA47-800159E59ADC}" type="sibTrans" cxnId="{1D10F300-1AC3-4CEF-BC9E-324C0E2DDFB8}">
      <dgm:prSet/>
      <dgm:spPr/>
      <dgm:t>
        <a:bodyPr/>
        <a:lstStyle/>
        <a:p>
          <a:endParaRPr lang="en-US"/>
        </a:p>
      </dgm:t>
    </dgm:pt>
    <dgm:pt modelId="{51FE9EB5-F2C7-499E-AA37-5E371193002D}">
      <dgm:prSet phldr="0"/>
      <dgm:spPr/>
      <dgm:t>
        <a:bodyPr/>
        <a:lstStyle/>
        <a:p>
          <a:pPr rtl="0"/>
          <a:r>
            <a:rPr lang="en-US">
              <a:latin typeface="Segoe UI"/>
            </a:rPr>
            <a:t>Feedback already heard from the 2025 Comprehensive Plan Update</a:t>
          </a:r>
        </a:p>
      </dgm:t>
    </dgm:pt>
    <dgm:pt modelId="{55A93483-720A-45A9-8C5A-E9CD954C0C46}" type="parTrans" cxnId="{F3B2B3F6-F592-4662-8BB0-286EED048450}">
      <dgm:prSet/>
      <dgm:spPr/>
      <dgm:t>
        <a:bodyPr/>
        <a:lstStyle/>
        <a:p>
          <a:endParaRPr lang="en-US"/>
        </a:p>
      </dgm:t>
    </dgm:pt>
    <dgm:pt modelId="{6BFB9A1C-A35E-40BA-8259-9983A3CAA700}" type="sibTrans" cxnId="{F3B2B3F6-F592-4662-8BB0-286EED048450}">
      <dgm:prSet/>
      <dgm:spPr/>
    </dgm:pt>
    <dgm:pt modelId="{EE3AA0E2-093C-4DAF-911B-3B2B5F7D7545}" type="pres">
      <dgm:prSet presAssocID="{5FDC4129-84FD-4313-BB3D-38DB08C246D9}" presName="hierChild1" presStyleCnt="0">
        <dgm:presLayoutVars>
          <dgm:chPref val="1"/>
          <dgm:dir/>
          <dgm:animOne val="branch"/>
          <dgm:animLvl val="lvl"/>
          <dgm:resizeHandles/>
        </dgm:presLayoutVars>
      </dgm:prSet>
      <dgm:spPr/>
    </dgm:pt>
    <dgm:pt modelId="{BC6B807B-4D1D-41E5-9D6B-E38C91817474}" type="pres">
      <dgm:prSet presAssocID="{79F1FD27-2843-4699-8D00-921CA33CAF3D}" presName="hierRoot1" presStyleCnt="0"/>
      <dgm:spPr/>
    </dgm:pt>
    <dgm:pt modelId="{F8C79520-9AE9-4086-A2D1-06BDDEC360EC}" type="pres">
      <dgm:prSet presAssocID="{79F1FD27-2843-4699-8D00-921CA33CAF3D}" presName="composite" presStyleCnt="0"/>
      <dgm:spPr/>
    </dgm:pt>
    <dgm:pt modelId="{735524B5-F95C-4F3B-ADDB-D01E660D13DF}" type="pres">
      <dgm:prSet presAssocID="{79F1FD27-2843-4699-8D00-921CA33CAF3D}" presName="background" presStyleLbl="node0" presStyleIdx="0" presStyleCnt="4"/>
      <dgm:spPr/>
    </dgm:pt>
    <dgm:pt modelId="{30622D90-5C6D-4955-8007-D5E5DA3AA23A}" type="pres">
      <dgm:prSet presAssocID="{79F1FD27-2843-4699-8D00-921CA33CAF3D}" presName="text" presStyleLbl="fgAcc0" presStyleIdx="0" presStyleCnt="4">
        <dgm:presLayoutVars>
          <dgm:chPref val="3"/>
        </dgm:presLayoutVars>
      </dgm:prSet>
      <dgm:spPr/>
    </dgm:pt>
    <dgm:pt modelId="{648271A8-C814-4E25-AC34-E7401D0F14BB}" type="pres">
      <dgm:prSet presAssocID="{79F1FD27-2843-4699-8D00-921CA33CAF3D}" presName="hierChild2" presStyleCnt="0"/>
      <dgm:spPr/>
    </dgm:pt>
    <dgm:pt modelId="{C858F658-0864-4070-ABA9-9E4E072D3282}" type="pres">
      <dgm:prSet presAssocID="{8D9CA03D-4E0B-4169-B0F9-F210E4A99A02}" presName="hierRoot1" presStyleCnt="0"/>
      <dgm:spPr/>
    </dgm:pt>
    <dgm:pt modelId="{5968429D-7B1B-4926-AD66-2E73FD0CD8D3}" type="pres">
      <dgm:prSet presAssocID="{8D9CA03D-4E0B-4169-B0F9-F210E4A99A02}" presName="composite" presStyleCnt="0"/>
      <dgm:spPr/>
    </dgm:pt>
    <dgm:pt modelId="{F236E237-9269-4CC7-B220-784C8902B70E}" type="pres">
      <dgm:prSet presAssocID="{8D9CA03D-4E0B-4169-B0F9-F210E4A99A02}" presName="background" presStyleLbl="node0" presStyleIdx="1" presStyleCnt="4"/>
      <dgm:spPr/>
    </dgm:pt>
    <dgm:pt modelId="{A10A4E41-7301-4AB2-BA71-DA9393B22D4B}" type="pres">
      <dgm:prSet presAssocID="{8D9CA03D-4E0B-4169-B0F9-F210E4A99A02}" presName="text" presStyleLbl="fgAcc0" presStyleIdx="1" presStyleCnt="4">
        <dgm:presLayoutVars>
          <dgm:chPref val="3"/>
        </dgm:presLayoutVars>
      </dgm:prSet>
      <dgm:spPr/>
    </dgm:pt>
    <dgm:pt modelId="{20B5AAAC-04B1-4DBA-B774-AB3D8957709D}" type="pres">
      <dgm:prSet presAssocID="{8D9CA03D-4E0B-4169-B0F9-F210E4A99A02}" presName="hierChild2" presStyleCnt="0"/>
      <dgm:spPr/>
    </dgm:pt>
    <dgm:pt modelId="{D32A57E8-0989-4B58-A4AA-670C11FB65BC}" type="pres">
      <dgm:prSet presAssocID="{51FE9EB5-F2C7-499E-AA37-5E371193002D}" presName="hierRoot1" presStyleCnt="0"/>
      <dgm:spPr/>
    </dgm:pt>
    <dgm:pt modelId="{392874A6-E1F0-4014-AEF8-D102BE526258}" type="pres">
      <dgm:prSet presAssocID="{51FE9EB5-F2C7-499E-AA37-5E371193002D}" presName="composite" presStyleCnt="0"/>
      <dgm:spPr/>
    </dgm:pt>
    <dgm:pt modelId="{D9717C18-AB6B-4EFC-9E0B-1B857F0B1116}" type="pres">
      <dgm:prSet presAssocID="{51FE9EB5-F2C7-499E-AA37-5E371193002D}" presName="background" presStyleLbl="node0" presStyleIdx="2" presStyleCnt="4"/>
      <dgm:spPr/>
    </dgm:pt>
    <dgm:pt modelId="{510218A2-CBC4-4794-98CF-FA73D9EB4721}" type="pres">
      <dgm:prSet presAssocID="{51FE9EB5-F2C7-499E-AA37-5E371193002D}" presName="text" presStyleLbl="fgAcc0" presStyleIdx="2" presStyleCnt="4">
        <dgm:presLayoutVars>
          <dgm:chPref val="3"/>
        </dgm:presLayoutVars>
      </dgm:prSet>
      <dgm:spPr/>
    </dgm:pt>
    <dgm:pt modelId="{A08F8CDA-7E1E-41AA-8806-AC7643EC12CB}" type="pres">
      <dgm:prSet presAssocID="{51FE9EB5-F2C7-499E-AA37-5E371193002D}" presName="hierChild2" presStyleCnt="0"/>
      <dgm:spPr/>
    </dgm:pt>
    <dgm:pt modelId="{53D0C697-939F-4AED-8E0C-70483E9D5A7A}" type="pres">
      <dgm:prSet presAssocID="{C470DDBC-0145-4E0D-90A3-AA21452D222B}" presName="hierRoot1" presStyleCnt="0"/>
      <dgm:spPr/>
    </dgm:pt>
    <dgm:pt modelId="{3A0555E7-A354-4467-9904-9ECEEB7CF041}" type="pres">
      <dgm:prSet presAssocID="{C470DDBC-0145-4E0D-90A3-AA21452D222B}" presName="composite" presStyleCnt="0"/>
      <dgm:spPr/>
    </dgm:pt>
    <dgm:pt modelId="{853C661C-FFD0-4175-A781-82739724E4BF}" type="pres">
      <dgm:prSet presAssocID="{C470DDBC-0145-4E0D-90A3-AA21452D222B}" presName="background" presStyleLbl="node0" presStyleIdx="3" presStyleCnt="4"/>
      <dgm:spPr/>
    </dgm:pt>
    <dgm:pt modelId="{63B41F70-DB5C-47A2-881E-105EC40EB1D1}" type="pres">
      <dgm:prSet presAssocID="{C470DDBC-0145-4E0D-90A3-AA21452D222B}" presName="text" presStyleLbl="fgAcc0" presStyleIdx="3" presStyleCnt="4">
        <dgm:presLayoutVars>
          <dgm:chPref val="3"/>
        </dgm:presLayoutVars>
      </dgm:prSet>
      <dgm:spPr/>
    </dgm:pt>
    <dgm:pt modelId="{B0AB1A2C-0526-4405-B1F6-3C1B05E8153B}" type="pres">
      <dgm:prSet presAssocID="{C470DDBC-0145-4E0D-90A3-AA21452D222B}" presName="hierChild2" presStyleCnt="0"/>
      <dgm:spPr/>
    </dgm:pt>
  </dgm:ptLst>
  <dgm:cxnLst>
    <dgm:cxn modelId="{1D10F300-1AC3-4CEF-BC9E-324C0E2DDFB8}" srcId="{5FDC4129-84FD-4313-BB3D-38DB08C246D9}" destId="{8D9CA03D-4E0B-4169-B0F9-F210E4A99A02}" srcOrd="1" destOrd="0" parTransId="{97BA52F8-7A9A-45C0-99CE-64267B4A6633}" sibTransId="{8B9C37FD-8E5C-498A-AA47-800159E59ADC}"/>
    <dgm:cxn modelId="{5E4C0411-825A-41BF-979D-43C72CD9CB4B}" type="presOf" srcId="{C470DDBC-0145-4E0D-90A3-AA21452D222B}" destId="{63B41F70-DB5C-47A2-881E-105EC40EB1D1}" srcOrd="0" destOrd="0" presId="urn:microsoft.com/office/officeart/2005/8/layout/hierarchy1"/>
    <dgm:cxn modelId="{5E3F0E6F-B9EC-4F0B-9EE8-6DD09A539074}" type="presOf" srcId="{5FDC4129-84FD-4313-BB3D-38DB08C246D9}" destId="{EE3AA0E2-093C-4DAF-911B-3B2B5F7D7545}" srcOrd="0" destOrd="0" presId="urn:microsoft.com/office/officeart/2005/8/layout/hierarchy1"/>
    <dgm:cxn modelId="{70FC6E99-555F-478D-9147-1C08F371441D}" srcId="{5FDC4129-84FD-4313-BB3D-38DB08C246D9}" destId="{C470DDBC-0145-4E0D-90A3-AA21452D222B}" srcOrd="3" destOrd="0" parTransId="{735E3D0E-F058-4DFA-9E9E-40838BF57371}" sibTransId="{99218E71-3971-4C22-9644-3F14BBF3DFBF}"/>
    <dgm:cxn modelId="{EFFF52C6-B210-422D-B687-7680A9B5D297}" type="presOf" srcId="{79F1FD27-2843-4699-8D00-921CA33CAF3D}" destId="{30622D90-5C6D-4955-8007-D5E5DA3AA23A}" srcOrd="0" destOrd="0" presId="urn:microsoft.com/office/officeart/2005/8/layout/hierarchy1"/>
    <dgm:cxn modelId="{8D29D8DB-604F-4672-892B-85CCCD3A4271}" srcId="{5FDC4129-84FD-4313-BB3D-38DB08C246D9}" destId="{79F1FD27-2843-4699-8D00-921CA33CAF3D}" srcOrd="0" destOrd="0" parTransId="{35D8957B-2074-4F03-83C6-22A8072EB761}" sibTransId="{F5D0977E-5276-4FD8-BD90-76CFFA24F09A}"/>
    <dgm:cxn modelId="{99CA83E3-47FE-44AD-B11A-10273325B5D9}" type="presOf" srcId="{8D9CA03D-4E0B-4169-B0F9-F210E4A99A02}" destId="{A10A4E41-7301-4AB2-BA71-DA9393B22D4B}" srcOrd="0" destOrd="0" presId="urn:microsoft.com/office/officeart/2005/8/layout/hierarchy1"/>
    <dgm:cxn modelId="{445053F0-51A2-45CF-B03C-707AEAF7D18C}" type="presOf" srcId="{51FE9EB5-F2C7-499E-AA37-5E371193002D}" destId="{510218A2-CBC4-4794-98CF-FA73D9EB4721}" srcOrd="0" destOrd="0" presId="urn:microsoft.com/office/officeart/2005/8/layout/hierarchy1"/>
    <dgm:cxn modelId="{F3B2B3F6-F592-4662-8BB0-286EED048450}" srcId="{5FDC4129-84FD-4313-BB3D-38DB08C246D9}" destId="{51FE9EB5-F2C7-499E-AA37-5E371193002D}" srcOrd="2" destOrd="0" parTransId="{55A93483-720A-45A9-8C5A-E9CD954C0C46}" sibTransId="{6BFB9A1C-A35E-40BA-8259-9983A3CAA700}"/>
    <dgm:cxn modelId="{6698D1F0-F810-43C9-8AFE-BD188405F8A6}" type="presParOf" srcId="{EE3AA0E2-093C-4DAF-911B-3B2B5F7D7545}" destId="{BC6B807B-4D1D-41E5-9D6B-E38C91817474}" srcOrd="0" destOrd="0" presId="urn:microsoft.com/office/officeart/2005/8/layout/hierarchy1"/>
    <dgm:cxn modelId="{93358858-A7EB-4435-BC03-4176C13FC6D2}" type="presParOf" srcId="{BC6B807B-4D1D-41E5-9D6B-E38C91817474}" destId="{F8C79520-9AE9-4086-A2D1-06BDDEC360EC}" srcOrd="0" destOrd="0" presId="urn:microsoft.com/office/officeart/2005/8/layout/hierarchy1"/>
    <dgm:cxn modelId="{4ABDFE37-B33C-4BD6-85D3-33A713209F71}" type="presParOf" srcId="{F8C79520-9AE9-4086-A2D1-06BDDEC360EC}" destId="{735524B5-F95C-4F3B-ADDB-D01E660D13DF}" srcOrd="0" destOrd="0" presId="urn:microsoft.com/office/officeart/2005/8/layout/hierarchy1"/>
    <dgm:cxn modelId="{8C580E8A-36CC-486F-9F34-7FEC354477E1}" type="presParOf" srcId="{F8C79520-9AE9-4086-A2D1-06BDDEC360EC}" destId="{30622D90-5C6D-4955-8007-D5E5DA3AA23A}" srcOrd="1" destOrd="0" presId="urn:microsoft.com/office/officeart/2005/8/layout/hierarchy1"/>
    <dgm:cxn modelId="{940CCE79-D7D2-4EF8-A183-537542D4416B}" type="presParOf" srcId="{BC6B807B-4D1D-41E5-9D6B-E38C91817474}" destId="{648271A8-C814-4E25-AC34-E7401D0F14BB}" srcOrd="1" destOrd="0" presId="urn:microsoft.com/office/officeart/2005/8/layout/hierarchy1"/>
    <dgm:cxn modelId="{EE087DB7-E99A-47C4-A37A-8C7062BAFC48}" type="presParOf" srcId="{EE3AA0E2-093C-4DAF-911B-3B2B5F7D7545}" destId="{C858F658-0864-4070-ABA9-9E4E072D3282}" srcOrd="1" destOrd="0" presId="urn:microsoft.com/office/officeart/2005/8/layout/hierarchy1"/>
    <dgm:cxn modelId="{76C50B74-174B-4E6D-AA42-1CCBDC322E4D}" type="presParOf" srcId="{C858F658-0864-4070-ABA9-9E4E072D3282}" destId="{5968429D-7B1B-4926-AD66-2E73FD0CD8D3}" srcOrd="0" destOrd="0" presId="urn:microsoft.com/office/officeart/2005/8/layout/hierarchy1"/>
    <dgm:cxn modelId="{6011298A-9C2B-4FCC-9225-1851ACC3079E}" type="presParOf" srcId="{5968429D-7B1B-4926-AD66-2E73FD0CD8D3}" destId="{F236E237-9269-4CC7-B220-784C8902B70E}" srcOrd="0" destOrd="0" presId="urn:microsoft.com/office/officeart/2005/8/layout/hierarchy1"/>
    <dgm:cxn modelId="{BB93ED9E-E579-4208-80BD-7A87B22CB1C7}" type="presParOf" srcId="{5968429D-7B1B-4926-AD66-2E73FD0CD8D3}" destId="{A10A4E41-7301-4AB2-BA71-DA9393B22D4B}" srcOrd="1" destOrd="0" presId="urn:microsoft.com/office/officeart/2005/8/layout/hierarchy1"/>
    <dgm:cxn modelId="{3E6C7660-B419-4ABC-BD47-5EAE5C6ACE04}" type="presParOf" srcId="{C858F658-0864-4070-ABA9-9E4E072D3282}" destId="{20B5AAAC-04B1-4DBA-B774-AB3D8957709D}" srcOrd="1" destOrd="0" presId="urn:microsoft.com/office/officeart/2005/8/layout/hierarchy1"/>
    <dgm:cxn modelId="{032694A6-3FFB-45C8-B1A3-F01B91532F09}" type="presParOf" srcId="{EE3AA0E2-093C-4DAF-911B-3B2B5F7D7545}" destId="{D32A57E8-0989-4B58-A4AA-670C11FB65BC}" srcOrd="2" destOrd="0" presId="urn:microsoft.com/office/officeart/2005/8/layout/hierarchy1"/>
    <dgm:cxn modelId="{33D837F8-0965-40AA-BF1C-EE481DBE9A6B}" type="presParOf" srcId="{D32A57E8-0989-4B58-A4AA-670C11FB65BC}" destId="{392874A6-E1F0-4014-AEF8-D102BE526258}" srcOrd="0" destOrd="0" presId="urn:microsoft.com/office/officeart/2005/8/layout/hierarchy1"/>
    <dgm:cxn modelId="{CC34E7CD-AE56-4949-B5A5-8AB911523598}" type="presParOf" srcId="{392874A6-E1F0-4014-AEF8-D102BE526258}" destId="{D9717C18-AB6B-4EFC-9E0B-1B857F0B1116}" srcOrd="0" destOrd="0" presId="urn:microsoft.com/office/officeart/2005/8/layout/hierarchy1"/>
    <dgm:cxn modelId="{8A0CBDF7-9DC9-4DAA-BA9B-DD73201F35AA}" type="presParOf" srcId="{392874A6-E1F0-4014-AEF8-D102BE526258}" destId="{510218A2-CBC4-4794-98CF-FA73D9EB4721}" srcOrd="1" destOrd="0" presId="urn:microsoft.com/office/officeart/2005/8/layout/hierarchy1"/>
    <dgm:cxn modelId="{F2C7F47D-2447-45BA-9B5E-AE40EBC324E4}" type="presParOf" srcId="{D32A57E8-0989-4B58-A4AA-670C11FB65BC}" destId="{A08F8CDA-7E1E-41AA-8806-AC7643EC12CB}" srcOrd="1" destOrd="0" presId="urn:microsoft.com/office/officeart/2005/8/layout/hierarchy1"/>
    <dgm:cxn modelId="{3CE42A4F-7BF2-414A-AEB9-C3CE92C0F63C}" type="presParOf" srcId="{EE3AA0E2-093C-4DAF-911B-3B2B5F7D7545}" destId="{53D0C697-939F-4AED-8E0C-70483E9D5A7A}" srcOrd="3" destOrd="0" presId="urn:microsoft.com/office/officeart/2005/8/layout/hierarchy1"/>
    <dgm:cxn modelId="{E24E343E-4849-44A1-90B7-056BFB4E927B}" type="presParOf" srcId="{53D0C697-939F-4AED-8E0C-70483E9D5A7A}" destId="{3A0555E7-A354-4467-9904-9ECEEB7CF041}" srcOrd="0" destOrd="0" presId="urn:microsoft.com/office/officeart/2005/8/layout/hierarchy1"/>
    <dgm:cxn modelId="{8FDCA6F7-1074-45B3-878A-E95DACA9B8AC}" type="presParOf" srcId="{3A0555E7-A354-4467-9904-9ECEEB7CF041}" destId="{853C661C-FFD0-4175-A781-82739724E4BF}" srcOrd="0" destOrd="0" presId="urn:microsoft.com/office/officeart/2005/8/layout/hierarchy1"/>
    <dgm:cxn modelId="{81FCB221-DDC2-4390-A599-639EA286D1E5}" type="presParOf" srcId="{3A0555E7-A354-4467-9904-9ECEEB7CF041}" destId="{63B41F70-DB5C-47A2-881E-105EC40EB1D1}" srcOrd="1" destOrd="0" presId="urn:microsoft.com/office/officeart/2005/8/layout/hierarchy1"/>
    <dgm:cxn modelId="{C912969B-F064-4C31-965B-6C975E4AD11C}" type="presParOf" srcId="{53D0C697-939F-4AED-8E0C-70483E9D5A7A}" destId="{B0AB1A2C-0526-4405-B1F6-3C1B05E8153B}" srcOrd="1" destOrd="0" presId="urn:microsoft.com/office/officeart/2005/8/layout/hierarchy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2D6BD2-639E-4F96-9A3C-35381B9B2EB4}"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86DE6F23-A610-497A-9897-6F59AF3D7D69}">
      <dgm:prSet phldrT="[Text]"/>
      <dgm:spPr/>
      <dgm:t>
        <a:bodyPr/>
        <a:lstStyle/>
        <a:p>
          <a:r>
            <a:rPr lang="en-US"/>
            <a:t>Review available research &amp; plans</a:t>
          </a:r>
        </a:p>
      </dgm:t>
    </dgm:pt>
    <dgm:pt modelId="{1D0F184F-237D-46A3-BF47-2072588BEA83}" type="parTrans" cxnId="{619E08A9-BFDB-4AAD-AD87-4546F443F222}">
      <dgm:prSet/>
      <dgm:spPr/>
      <dgm:t>
        <a:bodyPr/>
        <a:lstStyle/>
        <a:p>
          <a:endParaRPr lang="en-US"/>
        </a:p>
      </dgm:t>
    </dgm:pt>
    <dgm:pt modelId="{B4EC607B-64EF-4519-93D8-938CDEE29403}" type="sibTrans" cxnId="{619E08A9-BFDB-4AAD-AD87-4546F443F222}">
      <dgm:prSet/>
      <dgm:spPr/>
      <dgm:t>
        <a:bodyPr/>
        <a:lstStyle/>
        <a:p>
          <a:endParaRPr lang="en-US"/>
        </a:p>
      </dgm:t>
    </dgm:pt>
    <dgm:pt modelId="{8E8AECBE-6C7E-422F-88B7-17696FC8D1F9}">
      <dgm:prSet phldrT="[Text]"/>
      <dgm:spPr/>
      <dgm:t>
        <a:bodyPr/>
        <a:lstStyle/>
        <a:p>
          <a:r>
            <a:rPr lang="en-US"/>
            <a:t>Draft Climate Vulnerability Assessment</a:t>
          </a:r>
        </a:p>
      </dgm:t>
    </dgm:pt>
    <dgm:pt modelId="{85D451F3-AB20-4945-8B80-F09B6D4B58B1}" type="parTrans" cxnId="{E44BD36D-677A-4FFC-9104-80415E844303}">
      <dgm:prSet/>
      <dgm:spPr/>
      <dgm:t>
        <a:bodyPr/>
        <a:lstStyle/>
        <a:p>
          <a:endParaRPr lang="en-US"/>
        </a:p>
      </dgm:t>
    </dgm:pt>
    <dgm:pt modelId="{3984F0CA-E96B-4013-B90E-AF515CF1C9B3}" type="sibTrans" cxnId="{E44BD36D-677A-4FFC-9104-80415E844303}">
      <dgm:prSet/>
      <dgm:spPr/>
      <dgm:t>
        <a:bodyPr/>
        <a:lstStyle/>
        <a:p>
          <a:endParaRPr lang="en-US"/>
        </a:p>
      </dgm:t>
    </dgm:pt>
    <dgm:pt modelId="{4759AC23-EB58-4972-AC67-EDE27DA73C3E}">
      <dgm:prSet phldrT="[Text]"/>
      <dgm:spPr/>
      <dgm:t>
        <a:bodyPr/>
        <a:lstStyle/>
        <a:p>
          <a:r>
            <a:rPr lang="en-US"/>
            <a:t>Develop Climate Impacts Summary</a:t>
          </a:r>
        </a:p>
      </dgm:t>
    </dgm:pt>
    <dgm:pt modelId="{38244481-5710-4DE7-8FAF-DBD9183C2107}" type="parTrans" cxnId="{C706C928-A235-456F-98F8-34DDB32EBE65}">
      <dgm:prSet/>
      <dgm:spPr/>
      <dgm:t>
        <a:bodyPr/>
        <a:lstStyle/>
        <a:p>
          <a:endParaRPr lang="en-US"/>
        </a:p>
      </dgm:t>
    </dgm:pt>
    <dgm:pt modelId="{3F4CCF30-B468-4F00-911E-EBDCA001F551}" type="sibTrans" cxnId="{C706C928-A235-456F-98F8-34DDB32EBE65}">
      <dgm:prSet/>
      <dgm:spPr/>
      <dgm:t>
        <a:bodyPr/>
        <a:lstStyle/>
        <a:p>
          <a:endParaRPr lang="en-US"/>
        </a:p>
      </dgm:t>
    </dgm:pt>
    <dgm:pt modelId="{5EE8C58B-CB49-4087-9F33-8BA17A95DBB4}">
      <dgm:prSet phldrT="[Text]"/>
      <dgm:spPr/>
      <dgm:t>
        <a:bodyPr/>
        <a:lstStyle/>
        <a:p>
          <a:r>
            <a:rPr lang="en-US"/>
            <a:t>Final Climate Vulnerability Assessment</a:t>
          </a:r>
        </a:p>
      </dgm:t>
    </dgm:pt>
    <dgm:pt modelId="{B5094C71-63BE-4307-B82E-F5FB88A335BF}" type="parTrans" cxnId="{0D3F31D3-7424-483D-8479-523A8B9F3F80}">
      <dgm:prSet/>
      <dgm:spPr/>
      <dgm:t>
        <a:bodyPr/>
        <a:lstStyle/>
        <a:p>
          <a:endParaRPr lang="en-US"/>
        </a:p>
      </dgm:t>
    </dgm:pt>
    <dgm:pt modelId="{D2EEEE41-6C2D-43DB-9566-87C0033CD2E6}" type="sibTrans" cxnId="{0D3F31D3-7424-483D-8479-523A8B9F3F80}">
      <dgm:prSet/>
      <dgm:spPr/>
      <dgm:t>
        <a:bodyPr/>
        <a:lstStyle/>
        <a:p>
          <a:endParaRPr lang="en-US"/>
        </a:p>
      </dgm:t>
    </dgm:pt>
    <dgm:pt modelId="{132E0250-74D5-43D9-B7DB-5CFDD9F2322D}">
      <dgm:prSet phldrT="[Text]"/>
      <dgm:spPr/>
      <dgm:t>
        <a:bodyPr/>
        <a:lstStyle/>
        <a:p>
          <a:r>
            <a:rPr lang="en-US"/>
            <a:t>Integrate VA findings into CE</a:t>
          </a:r>
        </a:p>
      </dgm:t>
    </dgm:pt>
    <dgm:pt modelId="{69C2553C-9B08-472A-B26B-CAC19006E397}" type="parTrans" cxnId="{21A83E1B-F746-4FF7-BF40-39FBB2C01289}">
      <dgm:prSet/>
      <dgm:spPr/>
      <dgm:t>
        <a:bodyPr/>
        <a:lstStyle/>
        <a:p>
          <a:endParaRPr lang="en-US"/>
        </a:p>
      </dgm:t>
    </dgm:pt>
    <dgm:pt modelId="{F52C620B-4B73-47F5-BA6B-B1CD65DFF2E5}" type="sibTrans" cxnId="{21A83E1B-F746-4FF7-BF40-39FBB2C01289}">
      <dgm:prSet/>
      <dgm:spPr/>
      <dgm:t>
        <a:bodyPr/>
        <a:lstStyle/>
        <a:p>
          <a:endParaRPr lang="en-US"/>
        </a:p>
      </dgm:t>
    </dgm:pt>
    <dgm:pt modelId="{D76ED132-5D64-4D17-8183-DB226895E520}" type="pres">
      <dgm:prSet presAssocID="{DA2D6BD2-639E-4F96-9A3C-35381B9B2EB4}" presName="Name0" presStyleCnt="0">
        <dgm:presLayoutVars>
          <dgm:chMax val="11"/>
          <dgm:chPref val="11"/>
          <dgm:dir/>
          <dgm:resizeHandles/>
        </dgm:presLayoutVars>
      </dgm:prSet>
      <dgm:spPr/>
    </dgm:pt>
    <dgm:pt modelId="{2813C395-B6E2-49FB-8F3C-835EC63453DC}" type="pres">
      <dgm:prSet presAssocID="{132E0250-74D5-43D9-B7DB-5CFDD9F2322D}" presName="Accent5" presStyleCnt="0"/>
      <dgm:spPr/>
    </dgm:pt>
    <dgm:pt modelId="{7239498A-9808-4C70-85F9-697E94691795}" type="pres">
      <dgm:prSet presAssocID="{132E0250-74D5-43D9-B7DB-5CFDD9F2322D}" presName="Accent" presStyleLbl="node1" presStyleIdx="0" presStyleCnt="5"/>
      <dgm:spPr/>
    </dgm:pt>
    <dgm:pt modelId="{736364EC-BE42-410F-80A7-4CCA88CAADEB}" type="pres">
      <dgm:prSet presAssocID="{132E0250-74D5-43D9-B7DB-5CFDD9F2322D}" presName="ParentBackground5" presStyleCnt="0"/>
      <dgm:spPr/>
    </dgm:pt>
    <dgm:pt modelId="{D0D1ACFA-2EF0-4EB1-ADF8-14FBC7350413}" type="pres">
      <dgm:prSet presAssocID="{132E0250-74D5-43D9-B7DB-5CFDD9F2322D}" presName="ParentBackground" presStyleLbl="fgAcc1" presStyleIdx="0" presStyleCnt="5"/>
      <dgm:spPr/>
    </dgm:pt>
    <dgm:pt modelId="{BE8477D8-AD4A-4DEA-9210-1BE94FE12838}" type="pres">
      <dgm:prSet presAssocID="{132E0250-74D5-43D9-B7DB-5CFDD9F2322D}" presName="Parent5" presStyleLbl="revTx" presStyleIdx="0" presStyleCnt="0">
        <dgm:presLayoutVars>
          <dgm:chMax val="1"/>
          <dgm:chPref val="1"/>
          <dgm:bulletEnabled val="1"/>
        </dgm:presLayoutVars>
      </dgm:prSet>
      <dgm:spPr/>
    </dgm:pt>
    <dgm:pt modelId="{FB7760B4-2E94-48F8-B76C-9EAB5314C610}" type="pres">
      <dgm:prSet presAssocID="{5EE8C58B-CB49-4087-9F33-8BA17A95DBB4}" presName="Accent4" presStyleCnt="0"/>
      <dgm:spPr/>
    </dgm:pt>
    <dgm:pt modelId="{E500424B-6EDE-4649-9F29-6B3C073B213C}" type="pres">
      <dgm:prSet presAssocID="{5EE8C58B-CB49-4087-9F33-8BA17A95DBB4}" presName="Accent" presStyleLbl="node1" presStyleIdx="1" presStyleCnt="5"/>
      <dgm:spPr/>
    </dgm:pt>
    <dgm:pt modelId="{C03AF764-33FA-4215-AF9F-D48660A80595}" type="pres">
      <dgm:prSet presAssocID="{5EE8C58B-CB49-4087-9F33-8BA17A95DBB4}" presName="ParentBackground4" presStyleCnt="0"/>
      <dgm:spPr/>
    </dgm:pt>
    <dgm:pt modelId="{FD7EEF92-B43E-49C2-B2DA-1F29BD4AAA76}" type="pres">
      <dgm:prSet presAssocID="{5EE8C58B-CB49-4087-9F33-8BA17A95DBB4}" presName="ParentBackground" presStyleLbl="fgAcc1" presStyleIdx="1" presStyleCnt="5"/>
      <dgm:spPr/>
    </dgm:pt>
    <dgm:pt modelId="{137CBEA2-ED0F-4CE5-B032-0AB687D958F1}" type="pres">
      <dgm:prSet presAssocID="{5EE8C58B-CB49-4087-9F33-8BA17A95DBB4}" presName="Parent4" presStyleLbl="revTx" presStyleIdx="0" presStyleCnt="0">
        <dgm:presLayoutVars>
          <dgm:chMax val="1"/>
          <dgm:chPref val="1"/>
          <dgm:bulletEnabled val="1"/>
        </dgm:presLayoutVars>
      </dgm:prSet>
      <dgm:spPr/>
    </dgm:pt>
    <dgm:pt modelId="{4BEE08AF-090A-4837-BA10-C574BAEAAB29}" type="pres">
      <dgm:prSet presAssocID="{8E8AECBE-6C7E-422F-88B7-17696FC8D1F9}" presName="Accent3" presStyleCnt="0"/>
      <dgm:spPr/>
    </dgm:pt>
    <dgm:pt modelId="{1C983F19-4B23-418C-B07C-C1E8B7BB3C15}" type="pres">
      <dgm:prSet presAssocID="{8E8AECBE-6C7E-422F-88B7-17696FC8D1F9}" presName="Accent" presStyleLbl="node1" presStyleIdx="2" presStyleCnt="5"/>
      <dgm:spPr/>
    </dgm:pt>
    <dgm:pt modelId="{24759518-332D-46ED-B45B-4AAD838BC6D5}" type="pres">
      <dgm:prSet presAssocID="{8E8AECBE-6C7E-422F-88B7-17696FC8D1F9}" presName="ParentBackground3" presStyleCnt="0"/>
      <dgm:spPr/>
    </dgm:pt>
    <dgm:pt modelId="{3F4A4187-F8E3-4C5E-A4BF-E1F4B01EF854}" type="pres">
      <dgm:prSet presAssocID="{8E8AECBE-6C7E-422F-88B7-17696FC8D1F9}" presName="ParentBackground" presStyleLbl="fgAcc1" presStyleIdx="2" presStyleCnt="5"/>
      <dgm:spPr/>
    </dgm:pt>
    <dgm:pt modelId="{1E03B331-BD0E-48E9-9140-73A9559C843D}" type="pres">
      <dgm:prSet presAssocID="{8E8AECBE-6C7E-422F-88B7-17696FC8D1F9}" presName="Parent3" presStyleLbl="revTx" presStyleIdx="0" presStyleCnt="0">
        <dgm:presLayoutVars>
          <dgm:chMax val="1"/>
          <dgm:chPref val="1"/>
          <dgm:bulletEnabled val="1"/>
        </dgm:presLayoutVars>
      </dgm:prSet>
      <dgm:spPr/>
    </dgm:pt>
    <dgm:pt modelId="{9163C8A8-7C42-467D-A1E7-8C5568292071}" type="pres">
      <dgm:prSet presAssocID="{4759AC23-EB58-4972-AC67-EDE27DA73C3E}" presName="Accent2" presStyleCnt="0"/>
      <dgm:spPr/>
    </dgm:pt>
    <dgm:pt modelId="{F5665520-4494-480A-B990-E4ADC6ABAD65}" type="pres">
      <dgm:prSet presAssocID="{4759AC23-EB58-4972-AC67-EDE27DA73C3E}" presName="Accent" presStyleLbl="node1" presStyleIdx="3" presStyleCnt="5"/>
      <dgm:spPr>
        <a:solidFill>
          <a:schemeClr val="bg2"/>
        </a:solidFill>
      </dgm:spPr>
    </dgm:pt>
    <dgm:pt modelId="{767F5CD4-33FF-42E5-9215-AAB39C3D3149}" type="pres">
      <dgm:prSet presAssocID="{4759AC23-EB58-4972-AC67-EDE27DA73C3E}" presName="ParentBackground2" presStyleCnt="0"/>
      <dgm:spPr/>
    </dgm:pt>
    <dgm:pt modelId="{4351FDF0-5EB9-4F6A-88AF-32A2C8EF355C}" type="pres">
      <dgm:prSet presAssocID="{4759AC23-EB58-4972-AC67-EDE27DA73C3E}" presName="ParentBackground" presStyleLbl="fgAcc1" presStyleIdx="3" presStyleCnt="5"/>
      <dgm:spPr/>
    </dgm:pt>
    <dgm:pt modelId="{C8C677F1-0786-417F-B470-BDFBEB6D6192}" type="pres">
      <dgm:prSet presAssocID="{4759AC23-EB58-4972-AC67-EDE27DA73C3E}" presName="Parent2" presStyleLbl="revTx" presStyleIdx="0" presStyleCnt="0">
        <dgm:presLayoutVars>
          <dgm:chMax val="1"/>
          <dgm:chPref val="1"/>
          <dgm:bulletEnabled val="1"/>
        </dgm:presLayoutVars>
      </dgm:prSet>
      <dgm:spPr/>
    </dgm:pt>
    <dgm:pt modelId="{D55E908E-5161-41A7-859F-7AF048F1F6A7}" type="pres">
      <dgm:prSet presAssocID="{86DE6F23-A610-497A-9897-6F59AF3D7D69}" presName="Accent1" presStyleCnt="0"/>
      <dgm:spPr/>
    </dgm:pt>
    <dgm:pt modelId="{9B13087B-44B2-4B9B-97AE-C3B12083B38D}" type="pres">
      <dgm:prSet presAssocID="{86DE6F23-A610-497A-9897-6F59AF3D7D69}" presName="Accent" presStyleLbl="node1" presStyleIdx="4" presStyleCnt="5"/>
      <dgm:spPr>
        <a:solidFill>
          <a:schemeClr val="accent1"/>
        </a:solidFill>
      </dgm:spPr>
    </dgm:pt>
    <dgm:pt modelId="{652C0A46-B5AB-4502-8BD3-1BA7BA69467C}" type="pres">
      <dgm:prSet presAssocID="{86DE6F23-A610-497A-9897-6F59AF3D7D69}" presName="ParentBackground1" presStyleCnt="0"/>
      <dgm:spPr/>
    </dgm:pt>
    <dgm:pt modelId="{123B6DBA-6D94-46D8-88DE-45E9408AE5C9}" type="pres">
      <dgm:prSet presAssocID="{86DE6F23-A610-497A-9897-6F59AF3D7D69}" presName="ParentBackground" presStyleLbl="fgAcc1" presStyleIdx="4" presStyleCnt="5"/>
      <dgm:spPr/>
    </dgm:pt>
    <dgm:pt modelId="{D1C0D7C6-9F23-4FF8-845E-851ED0164EBA}" type="pres">
      <dgm:prSet presAssocID="{86DE6F23-A610-497A-9897-6F59AF3D7D69}" presName="Parent1" presStyleLbl="revTx" presStyleIdx="0" presStyleCnt="0">
        <dgm:presLayoutVars>
          <dgm:chMax val="1"/>
          <dgm:chPref val="1"/>
          <dgm:bulletEnabled val="1"/>
        </dgm:presLayoutVars>
      </dgm:prSet>
      <dgm:spPr/>
    </dgm:pt>
  </dgm:ptLst>
  <dgm:cxnLst>
    <dgm:cxn modelId="{ABB69005-1359-47D9-8EFB-28E063D7B5AA}" type="presOf" srcId="{86DE6F23-A610-497A-9897-6F59AF3D7D69}" destId="{123B6DBA-6D94-46D8-88DE-45E9408AE5C9}" srcOrd="0" destOrd="0" presId="urn:microsoft.com/office/officeart/2011/layout/CircleProcess"/>
    <dgm:cxn modelId="{C1AA5607-31CB-4744-879B-48F4E8099372}" type="presOf" srcId="{5EE8C58B-CB49-4087-9F33-8BA17A95DBB4}" destId="{137CBEA2-ED0F-4CE5-B032-0AB687D958F1}" srcOrd="1" destOrd="0" presId="urn:microsoft.com/office/officeart/2011/layout/CircleProcess"/>
    <dgm:cxn modelId="{21A83E1B-F746-4FF7-BF40-39FBB2C01289}" srcId="{DA2D6BD2-639E-4F96-9A3C-35381B9B2EB4}" destId="{132E0250-74D5-43D9-B7DB-5CFDD9F2322D}" srcOrd="4" destOrd="0" parTransId="{69C2553C-9B08-472A-B26B-CAC19006E397}" sibTransId="{F52C620B-4B73-47F5-BA6B-B1CD65DFF2E5}"/>
    <dgm:cxn modelId="{DC31751C-23BB-4DC5-A2A9-BFBDD1E32D6C}" type="presOf" srcId="{4759AC23-EB58-4972-AC67-EDE27DA73C3E}" destId="{C8C677F1-0786-417F-B470-BDFBEB6D6192}" srcOrd="1" destOrd="0" presId="urn:microsoft.com/office/officeart/2011/layout/CircleProcess"/>
    <dgm:cxn modelId="{C706C928-A235-456F-98F8-34DDB32EBE65}" srcId="{DA2D6BD2-639E-4F96-9A3C-35381B9B2EB4}" destId="{4759AC23-EB58-4972-AC67-EDE27DA73C3E}" srcOrd="1" destOrd="0" parTransId="{38244481-5710-4DE7-8FAF-DBD9183C2107}" sibTransId="{3F4CCF30-B468-4F00-911E-EBDCA001F551}"/>
    <dgm:cxn modelId="{E44BD36D-677A-4FFC-9104-80415E844303}" srcId="{DA2D6BD2-639E-4F96-9A3C-35381B9B2EB4}" destId="{8E8AECBE-6C7E-422F-88B7-17696FC8D1F9}" srcOrd="2" destOrd="0" parTransId="{85D451F3-AB20-4945-8B80-F09B6D4B58B1}" sibTransId="{3984F0CA-E96B-4013-B90E-AF515CF1C9B3}"/>
    <dgm:cxn modelId="{CCD6618E-BF42-47B0-82E2-4D6A9064B887}" type="presOf" srcId="{5EE8C58B-CB49-4087-9F33-8BA17A95DBB4}" destId="{FD7EEF92-B43E-49C2-B2DA-1F29BD4AAA76}" srcOrd="0" destOrd="0" presId="urn:microsoft.com/office/officeart/2011/layout/CircleProcess"/>
    <dgm:cxn modelId="{619E08A9-BFDB-4AAD-AD87-4546F443F222}" srcId="{DA2D6BD2-639E-4F96-9A3C-35381B9B2EB4}" destId="{86DE6F23-A610-497A-9897-6F59AF3D7D69}" srcOrd="0" destOrd="0" parTransId="{1D0F184F-237D-46A3-BF47-2072588BEA83}" sibTransId="{B4EC607B-64EF-4519-93D8-938CDEE29403}"/>
    <dgm:cxn modelId="{778DCCAD-CB35-4279-988E-E9DA8AF15B89}" type="presOf" srcId="{86DE6F23-A610-497A-9897-6F59AF3D7D69}" destId="{D1C0D7C6-9F23-4FF8-845E-851ED0164EBA}" srcOrd="1" destOrd="0" presId="urn:microsoft.com/office/officeart/2011/layout/CircleProcess"/>
    <dgm:cxn modelId="{BF9B75B5-58CD-4B0E-A712-64C26A47D386}" type="presOf" srcId="{132E0250-74D5-43D9-B7DB-5CFDD9F2322D}" destId="{BE8477D8-AD4A-4DEA-9210-1BE94FE12838}" srcOrd="1" destOrd="0" presId="urn:microsoft.com/office/officeart/2011/layout/CircleProcess"/>
    <dgm:cxn modelId="{29383CD0-C5DE-490E-9857-78F4615E0B8A}" type="presOf" srcId="{8E8AECBE-6C7E-422F-88B7-17696FC8D1F9}" destId="{1E03B331-BD0E-48E9-9140-73A9559C843D}" srcOrd="1" destOrd="0" presId="urn:microsoft.com/office/officeart/2011/layout/CircleProcess"/>
    <dgm:cxn modelId="{0D3F31D3-7424-483D-8479-523A8B9F3F80}" srcId="{DA2D6BD2-639E-4F96-9A3C-35381B9B2EB4}" destId="{5EE8C58B-CB49-4087-9F33-8BA17A95DBB4}" srcOrd="3" destOrd="0" parTransId="{B5094C71-63BE-4307-B82E-F5FB88A335BF}" sibTransId="{D2EEEE41-6C2D-43DB-9566-87C0033CD2E6}"/>
    <dgm:cxn modelId="{6692A5D4-C747-489B-A4AC-604D3E17E786}" type="presOf" srcId="{4759AC23-EB58-4972-AC67-EDE27DA73C3E}" destId="{4351FDF0-5EB9-4F6A-88AF-32A2C8EF355C}" srcOrd="0" destOrd="0" presId="urn:microsoft.com/office/officeart/2011/layout/CircleProcess"/>
    <dgm:cxn modelId="{F906DCD6-B57B-4DA7-B209-788A7D9C8D5C}" type="presOf" srcId="{8E8AECBE-6C7E-422F-88B7-17696FC8D1F9}" destId="{3F4A4187-F8E3-4C5E-A4BF-E1F4B01EF854}" srcOrd="0" destOrd="0" presId="urn:microsoft.com/office/officeart/2011/layout/CircleProcess"/>
    <dgm:cxn modelId="{F8BA1AE8-7D1F-4C11-BFD3-64473E335521}" type="presOf" srcId="{DA2D6BD2-639E-4F96-9A3C-35381B9B2EB4}" destId="{D76ED132-5D64-4D17-8183-DB226895E520}" srcOrd="0" destOrd="0" presId="urn:microsoft.com/office/officeart/2011/layout/CircleProcess"/>
    <dgm:cxn modelId="{2E5056EF-5345-4499-9C4B-4F3595AD11AE}" type="presOf" srcId="{132E0250-74D5-43D9-B7DB-5CFDD9F2322D}" destId="{D0D1ACFA-2EF0-4EB1-ADF8-14FBC7350413}" srcOrd="0" destOrd="0" presId="urn:microsoft.com/office/officeart/2011/layout/CircleProcess"/>
    <dgm:cxn modelId="{08F9B08D-D2A5-425F-9D5C-BDF4996DEED3}" type="presParOf" srcId="{D76ED132-5D64-4D17-8183-DB226895E520}" destId="{2813C395-B6E2-49FB-8F3C-835EC63453DC}" srcOrd="0" destOrd="0" presId="urn:microsoft.com/office/officeart/2011/layout/CircleProcess"/>
    <dgm:cxn modelId="{E92E0347-2332-48EC-BA40-35C363AACB7A}" type="presParOf" srcId="{2813C395-B6E2-49FB-8F3C-835EC63453DC}" destId="{7239498A-9808-4C70-85F9-697E94691795}" srcOrd="0" destOrd="0" presId="urn:microsoft.com/office/officeart/2011/layout/CircleProcess"/>
    <dgm:cxn modelId="{27001DB5-5A86-4D82-BC2F-54C12BBA20D2}" type="presParOf" srcId="{D76ED132-5D64-4D17-8183-DB226895E520}" destId="{736364EC-BE42-410F-80A7-4CCA88CAADEB}" srcOrd="1" destOrd="0" presId="urn:microsoft.com/office/officeart/2011/layout/CircleProcess"/>
    <dgm:cxn modelId="{6C9924FE-F2EC-4995-BF62-0CB86DE79573}" type="presParOf" srcId="{736364EC-BE42-410F-80A7-4CCA88CAADEB}" destId="{D0D1ACFA-2EF0-4EB1-ADF8-14FBC7350413}" srcOrd="0" destOrd="0" presId="urn:microsoft.com/office/officeart/2011/layout/CircleProcess"/>
    <dgm:cxn modelId="{2DFA6A0F-AA7B-4839-9192-181B6B659A6D}" type="presParOf" srcId="{D76ED132-5D64-4D17-8183-DB226895E520}" destId="{BE8477D8-AD4A-4DEA-9210-1BE94FE12838}" srcOrd="2" destOrd="0" presId="urn:microsoft.com/office/officeart/2011/layout/CircleProcess"/>
    <dgm:cxn modelId="{5CA2557F-600E-4DBD-9F72-A8EF7C24E1B5}" type="presParOf" srcId="{D76ED132-5D64-4D17-8183-DB226895E520}" destId="{FB7760B4-2E94-48F8-B76C-9EAB5314C610}" srcOrd="3" destOrd="0" presId="urn:microsoft.com/office/officeart/2011/layout/CircleProcess"/>
    <dgm:cxn modelId="{500BCD3B-FC69-4C16-9EF6-BFD7F44E7761}" type="presParOf" srcId="{FB7760B4-2E94-48F8-B76C-9EAB5314C610}" destId="{E500424B-6EDE-4649-9F29-6B3C073B213C}" srcOrd="0" destOrd="0" presId="urn:microsoft.com/office/officeart/2011/layout/CircleProcess"/>
    <dgm:cxn modelId="{93ECA2A8-F071-4ACE-A07A-BB696B2E980C}" type="presParOf" srcId="{D76ED132-5D64-4D17-8183-DB226895E520}" destId="{C03AF764-33FA-4215-AF9F-D48660A80595}" srcOrd="4" destOrd="0" presId="urn:microsoft.com/office/officeart/2011/layout/CircleProcess"/>
    <dgm:cxn modelId="{13D6F845-E097-468C-BA51-C6A702C95D1E}" type="presParOf" srcId="{C03AF764-33FA-4215-AF9F-D48660A80595}" destId="{FD7EEF92-B43E-49C2-B2DA-1F29BD4AAA76}" srcOrd="0" destOrd="0" presId="urn:microsoft.com/office/officeart/2011/layout/CircleProcess"/>
    <dgm:cxn modelId="{0190D2B9-B3FF-4A81-982F-8D2417F63236}" type="presParOf" srcId="{D76ED132-5D64-4D17-8183-DB226895E520}" destId="{137CBEA2-ED0F-4CE5-B032-0AB687D958F1}" srcOrd="5" destOrd="0" presId="urn:microsoft.com/office/officeart/2011/layout/CircleProcess"/>
    <dgm:cxn modelId="{14505323-D521-4361-BD57-46CB1AB8CDB2}" type="presParOf" srcId="{D76ED132-5D64-4D17-8183-DB226895E520}" destId="{4BEE08AF-090A-4837-BA10-C574BAEAAB29}" srcOrd="6" destOrd="0" presId="urn:microsoft.com/office/officeart/2011/layout/CircleProcess"/>
    <dgm:cxn modelId="{EE7CF2D7-6897-42E1-88BE-AB152F4360B8}" type="presParOf" srcId="{4BEE08AF-090A-4837-BA10-C574BAEAAB29}" destId="{1C983F19-4B23-418C-B07C-C1E8B7BB3C15}" srcOrd="0" destOrd="0" presId="urn:microsoft.com/office/officeart/2011/layout/CircleProcess"/>
    <dgm:cxn modelId="{5DA5DC7F-0483-434A-A123-16F8F3775AC7}" type="presParOf" srcId="{D76ED132-5D64-4D17-8183-DB226895E520}" destId="{24759518-332D-46ED-B45B-4AAD838BC6D5}" srcOrd="7" destOrd="0" presId="urn:microsoft.com/office/officeart/2011/layout/CircleProcess"/>
    <dgm:cxn modelId="{324FD1D7-B4AC-435E-A7EC-70BEFFDC62E0}" type="presParOf" srcId="{24759518-332D-46ED-B45B-4AAD838BC6D5}" destId="{3F4A4187-F8E3-4C5E-A4BF-E1F4B01EF854}" srcOrd="0" destOrd="0" presId="urn:microsoft.com/office/officeart/2011/layout/CircleProcess"/>
    <dgm:cxn modelId="{18012D27-09C4-48DA-BF31-33EF6000B239}" type="presParOf" srcId="{D76ED132-5D64-4D17-8183-DB226895E520}" destId="{1E03B331-BD0E-48E9-9140-73A9559C843D}" srcOrd="8" destOrd="0" presId="urn:microsoft.com/office/officeart/2011/layout/CircleProcess"/>
    <dgm:cxn modelId="{8381966E-E5E9-4C50-971D-CFE4679565A3}" type="presParOf" srcId="{D76ED132-5D64-4D17-8183-DB226895E520}" destId="{9163C8A8-7C42-467D-A1E7-8C5568292071}" srcOrd="9" destOrd="0" presId="urn:microsoft.com/office/officeart/2011/layout/CircleProcess"/>
    <dgm:cxn modelId="{87EEFF3A-6626-422F-A4D5-837D453C1CB4}" type="presParOf" srcId="{9163C8A8-7C42-467D-A1E7-8C5568292071}" destId="{F5665520-4494-480A-B990-E4ADC6ABAD65}" srcOrd="0" destOrd="0" presId="urn:microsoft.com/office/officeart/2011/layout/CircleProcess"/>
    <dgm:cxn modelId="{1F9A6A8A-64AF-413E-B8DC-7D06598340F9}" type="presParOf" srcId="{D76ED132-5D64-4D17-8183-DB226895E520}" destId="{767F5CD4-33FF-42E5-9215-AAB39C3D3149}" srcOrd="10" destOrd="0" presId="urn:microsoft.com/office/officeart/2011/layout/CircleProcess"/>
    <dgm:cxn modelId="{ED00ECC6-C0D5-4F67-860A-196B57D814F9}" type="presParOf" srcId="{767F5CD4-33FF-42E5-9215-AAB39C3D3149}" destId="{4351FDF0-5EB9-4F6A-88AF-32A2C8EF355C}" srcOrd="0" destOrd="0" presId="urn:microsoft.com/office/officeart/2011/layout/CircleProcess"/>
    <dgm:cxn modelId="{9DE04CAE-DE08-49FE-BFB4-0EC414B414E4}" type="presParOf" srcId="{D76ED132-5D64-4D17-8183-DB226895E520}" destId="{C8C677F1-0786-417F-B470-BDFBEB6D6192}" srcOrd="11" destOrd="0" presId="urn:microsoft.com/office/officeart/2011/layout/CircleProcess"/>
    <dgm:cxn modelId="{5FE39FDF-36CC-4CE3-A047-E18BC9737CAF}" type="presParOf" srcId="{D76ED132-5D64-4D17-8183-DB226895E520}" destId="{D55E908E-5161-41A7-859F-7AF048F1F6A7}" srcOrd="12" destOrd="0" presId="urn:microsoft.com/office/officeart/2011/layout/CircleProcess"/>
    <dgm:cxn modelId="{B0FF7196-7BFB-4A2D-A0D8-97076064E063}" type="presParOf" srcId="{D55E908E-5161-41A7-859F-7AF048F1F6A7}" destId="{9B13087B-44B2-4B9B-97AE-C3B12083B38D}" srcOrd="0" destOrd="0" presId="urn:microsoft.com/office/officeart/2011/layout/CircleProcess"/>
    <dgm:cxn modelId="{3ABB7008-5D31-477D-B300-48563CD869EB}" type="presParOf" srcId="{D76ED132-5D64-4D17-8183-DB226895E520}" destId="{652C0A46-B5AB-4502-8BD3-1BA7BA69467C}" srcOrd="13" destOrd="0" presId="urn:microsoft.com/office/officeart/2011/layout/CircleProcess"/>
    <dgm:cxn modelId="{E2760D4F-3739-4A74-94E0-7E1085AAF1D8}" type="presParOf" srcId="{652C0A46-B5AB-4502-8BD3-1BA7BA69467C}" destId="{123B6DBA-6D94-46D8-88DE-45E9408AE5C9}" srcOrd="0" destOrd="0" presId="urn:microsoft.com/office/officeart/2011/layout/CircleProcess"/>
    <dgm:cxn modelId="{FB9D0F8C-49D1-4932-BAC4-7CCD0E956540}" type="presParOf" srcId="{D76ED132-5D64-4D17-8183-DB226895E520}" destId="{D1C0D7C6-9F23-4FF8-845E-851ED0164EBA}" srcOrd="14"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8A82845-C377-4EB5-8295-3A8C284F957D}" type="doc">
      <dgm:prSet loTypeId="urn:microsoft.com/office/officeart/2005/8/layout/hList1" loCatId="list" qsTypeId="urn:microsoft.com/office/officeart/2005/8/quickstyle/simple1" qsCatId="simple" csTypeId="urn:microsoft.com/office/officeart/2005/8/colors/accent3_2" csCatId="accent3" phldr="1"/>
      <dgm:spPr/>
      <dgm:t>
        <a:bodyPr/>
        <a:lstStyle/>
        <a:p>
          <a:endParaRPr lang="en-US"/>
        </a:p>
      </dgm:t>
    </dgm:pt>
    <dgm:pt modelId="{3EB93E1E-D90F-4290-BEDB-01FCCAB62FA0}">
      <dgm:prSet phldrT="[Text]"/>
      <dgm:spPr/>
      <dgm:t>
        <a:bodyPr/>
        <a:lstStyle/>
        <a:p>
          <a:r>
            <a:rPr lang="en-US"/>
            <a:t>Data Considerations</a:t>
          </a:r>
        </a:p>
      </dgm:t>
    </dgm:pt>
    <dgm:pt modelId="{651161CD-854F-49B3-938B-475A18F1589D}" type="parTrans" cxnId="{6F22B9D8-C209-4A6E-9875-1B54A7A4FF77}">
      <dgm:prSet/>
      <dgm:spPr/>
      <dgm:t>
        <a:bodyPr/>
        <a:lstStyle/>
        <a:p>
          <a:endParaRPr lang="en-US"/>
        </a:p>
      </dgm:t>
    </dgm:pt>
    <dgm:pt modelId="{AE7723CD-863B-41EE-8B62-FA7D98DC4E73}" type="sibTrans" cxnId="{6F22B9D8-C209-4A6E-9875-1B54A7A4FF77}">
      <dgm:prSet/>
      <dgm:spPr/>
      <dgm:t>
        <a:bodyPr/>
        <a:lstStyle/>
        <a:p>
          <a:endParaRPr lang="en-US"/>
        </a:p>
      </dgm:t>
    </dgm:pt>
    <dgm:pt modelId="{85506809-8FF2-4C8F-8BC4-1EC7CB316E1C}">
      <dgm:prSet phldrT="[Text]"/>
      <dgm:spPr/>
      <dgm:t>
        <a:bodyPr/>
        <a:lstStyle/>
        <a:p>
          <a:pPr>
            <a:buFont typeface="Arial" panose="020B0604020202020204" pitchFamily="34" charset="0"/>
            <a:buChar char="•"/>
          </a:pPr>
          <a:r>
            <a:rPr lang="en-US"/>
            <a:t>Geographic relevance to Gig Harbor</a:t>
          </a:r>
        </a:p>
      </dgm:t>
    </dgm:pt>
    <dgm:pt modelId="{EDD07FBC-7B45-44FA-9F5E-45EB825282FC}" type="parTrans" cxnId="{8910938E-ADFC-40C6-BE68-1ACD62782E1E}">
      <dgm:prSet/>
      <dgm:spPr/>
      <dgm:t>
        <a:bodyPr/>
        <a:lstStyle/>
        <a:p>
          <a:endParaRPr lang="en-US"/>
        </a:p>
      </dgm:t>
    </dgm:pt>
    <dgm:pt modelId="{CDA2C752-5399-41EB-A91F-7C7405EB6E70}" type="sibTrans" cxnId="{8910938E-ADFC-40C6-BE68-1ACD62782E1E}">
      <dgm:prSet/>
      <dgm:spPr/>
      <dgm:t>
        <a:bodyPr/>
        <a:lstStyle/>
        <a:p>
          <a:endParaRPr lang="en-US"/>
        </a:p>
      </dgm:t>
    </dgm:pt>
    <dgm:pt modelId="{6A36D124-8FFE-45BF-A71D-18669351868D}">
      <dgm:prSet/>
      <dgm:spPr/>
      <dgm:t>
        <a:bodyPr/>
        <a:lstStyle/>
        <a:p>
          <a:r>
            <a:rPr lang="en-US"/>
            <a:t>Current and localized climate science</a:t>
          </a:r>
        </a:p>
      </dgm:t>
    </dgm:pt>
    <dgm:pt modelId="{3BD377F3-5681-48FE-934E-2E256617A1F5}" type="parTrans" cxnId="{FB81841A-7867-4398-90EB-78EF23BECAAC}">
      <dgm:prSet/>
      <dgm:spPr/>
      <dgm:t>
        <a:bodyPr/>
        <a:lstStyle/>
        <a:p>
          <a:endParaRPr lang="en-US"/>
        </a:p>
      </dgm:t>
    </dgm:pt>
    <dgm:pt modelId="{2C681730-A279-4974-B5C0-660ADF58085D}" type="sibTrans" cxnId="{FB81841A-7867-4398-90EB-78EF23BECAAC}">
      <dgm:prSet/>
      <dgm:spPr/>
      <dgm:t>
        <a:bodyPr/>
        <a:lstStyle/>
        <a:p>
          <a:endParaRPr lang="en-US"/>
        </a:p>
      </dgm:t>
    </dgm:pt>
    <dgm:pt modelId="{202479BB-068D-4EC5-9351-E26F481624D4}">
      <dgm:prSet/>
      <dgm:spPr/>
      <dgm:t>
        <a:bodyPr/>
        <a:lstStyle/>
        <a:p>
          <a:r>
            <a:rPr lang="en-US"/>
            <a:t>Trusted, peer-reviewed sources</a:t>
          </a:r>
        </a:p>
      </dgm:t>
    </dgm:pt>
    <dgm:pt modelId="{43C4BFA3-595F-42FC-84C4-FA2FE0373B0F}" type="parTrans" cxnId="{7FF95045-7D71-493E-ACDA-F17B51F9488C}">
      <dgm:prSet/>
      <dgm:spPr/>
      <dgm:t>
        <a:bodyPr/>
        <a:lstStyle/>
        <a:p>
          <a:endParaRPr lang="en-US"/>
        </a:p>
      </dgm:t>
    </dgm:pt>
    <dgm:pt modelId="{5C35E888-DDC0-44FF-BE3E-28AF2F73C337}" type="sibTrans" cxnId="{7FF95045-7D71-493E-ACDA-F17B51F9488C}">
      <dgm:prSet/>
      <dgm:spPr/>
      <dgm:t>
        <a:bodyPr/>
        <a:lstStyle/>
        <a:p>
          <a:endParaRPr lang="en-US"/>
        </a:p>
      </dgm:t>
    </dgm:pt>
    <dgm:pt modelId="{715474EF-2A50-42A7-97F9-B2777DDB1B9B}">
      <dgm:prSet/>
      <dgm:spPr/>
      <dgm:t>
        <a:bodyPr/>
        <a:lstStyle/>
        <a:p>
          <a:r>
            <a:rPr lang="en-US"/>
            <a:t>Uses future projections, not just historical trends</a:t>
          </a:r>
        </a:p>
      </dgm:t>
    </dgm:pt>
    <dgm:pt modelId="{EEBB663E-A1E1-4284-B9B9-1F6D61820886}" type="parTrans" cxnId="{9D911877-AC2B-44AC-8C36-B4129E1ED0D0}">
      <dgm:prSet/>
      <dgm:spPr/>
      <dgm:t>
        <a:bodyPr/>
        <a:lstStyle/>
        <a:p>
          <a:endParaRPr lang="en-US"/>
        </a:p>
      </dgm:t>
    </dgm:pt>
    <dgm:pt modelId="{DAD7FB01-447E-4478-A52C-71B535AD5E45}" type="sibTrans" cxnId="{9D911877-AC2B-44AC-8C36-B4129E1ED0D0}">
      <dgm:prSet/>
      <dgm:spPr/>
      <dgm:t>
        <a:bodyPr/>
        <a:lstStyle/>
        <a:p>
          <a:endParaRPr lang="en-US"/>
        </a:p>
      </dgm:t>
    </dgm:pt>
    <dgm:pt modelId="{199C6736-C901-461D-8E64-D95562488CE0}" type="pres">
      <dgm:prSet presAssocID="{98A82845-C377-4EB5-8295-3A8C284F957D}" presName="Name0" presStyleCnt="0">
        <dgm:presLayoutVars>
          <dgm:dir/>
          <dgm:animLvl val="lvl"/>
          <dgm:resizeHandles val="exact"/>
        </dgm:presLayoutVars>
      </dgm:prSet>
      <dgm:spPr/>
    </dgm:pt>
    <dgm:pt modelId="{1EACEB04-8637-4DAC-AEF1-C6047759DE67}" type="pres">
      <dgm:prSet presAssocID="{3EB93E1E-D90F-4290-BEDB-01FCCAB62FA0}" presName="composite" presStyleCnt="0"/>
      <dgm:spPr/>
    </dgm:pt>
    <dgm:pt modelId="{88224EC4-10EF-45F1-8854-187A6EDEEA6C}" type="pres">
      <dgm:prSet presAssocID="{3EB93E1E-D90F-4290-BEDB-01FCCAB62FA0}" presName="parTx" presStyleLbl="alignNode1" presStyleIdx="0" presStyleCnt="1">
        <dgm:presLayoutVars>
          <dgm:chMax val="0"/>
          <dgm:chPref val="0"/>
          <dgm:bulletEnabled val="1"/>
        </dgm:presLayoutVars>
      </dgm:prSet>
      <dgm:spPr/>
    </dgm:pt>
    <dgm:pt modelId="{F1AB8229-D69A-4CA3-919D-19A0D7F15B30}" type="pres">
      <dgm:prSet presAssocID="{3EB93E1E-D90F-4290-BEDB-01FCCAB62FA0}" presName="desTx" presStyleLbl="alignAccFollowNode1" presStyleIdx="0" presStyleCnt="1">
        <dgm:presLayoutVars>
          <dgm:bulletEnabled val="1"/>
        </dgm:presLayoutVars>
      </dgm:prSet>
      <dgm:spPr/>
    </dgm:pt>
  </dgm:ptLst>
  <dgm:cxnLst>
    <dgm:cxn modelId="{FB81841A-7867-4398-90EB-78EF23BECAAC}" srcId="{3EB93E1E-D90F-4290-BEDB-01FCCAB62FA0}" destId="{6A36D124-8FFE-45BF-A71D-18669351868D}" srcOrd="1" destOrd="0" parTransId="{3BD377F3-5681-48FE-934E-2E256617A1F5}" sibTransId="{2C681730-A279-4974-B5C0-660ADF58085D}"/>
    <dgm:cxn modelId="{383AF325-7FB0-4750-8CF6-BF18FB202746}" type="presOf" srcId="{98A82845-C377-4EB5-8295-3A8C284F957D}" destId="{199C6736-C901-461D-8E64-D95562488CE0}" srcOrd="0" destOrd="0" presId="urn:microsoft.com/office/officeart/2005/8/layout/hList1"/>
    <dgm:cxn modelId="{78219C29-E998-48B3-BBAB-4BE8E6FD4CC1}" type="presOf" srcId="{202479BB-068D-4EC5-9351-E26F481624D4}" destId="{F1AB8229-D69A-4CA3-919D-19A0D7F15B30}" srcOrd="0" destOrd="2" presId="urn:microsoft.com/office/officeart/2005/8/layout/hList1"/>
    <dgm:cxn modelId="{7FF95045-7D71-493E-ACDA-F17B51F9488C}" srcId="{3EB93E1E-D90F-4290-BEDB-01FCCAB62FA0}" destId="{202479BB-068D-4EC5-9351-E26F481624D4}" srcOrd="2" destOrd="0" parTransId="{43C4BFA3-595F-42FC-84C4-FA2FE0373B0F}" sibTransId="{5C35E888-DDC0-44FF-BE3E-28AF2F73C337}"/>
    <dgm:cxn modelId="{9D911877-AC2B-44AC-8C36-B4129E1ED0D0}" srcId="{3EB93E1E-D90F-4290-BEDB-01FCCAB62FA0}" destId="{715474EF-2A50-42A7-97F9-B2777DDB1B9B}" srcOrd="3" destOrd="0" parTransId="{EEBB663E-A1E1-4284-B9B9-1F6D61820886}" sibTransId="{DAD7FB01-447E-4478-A52C-71B535AD5E45}"/>
    <dgm:cxn modelId="{E9430A7D-5193-4F5E-A0C1-559C8D063DC4}" type="presOf" srcId="{85506809-8FF2-4C8F-8BC4-1EC7CB316E1C}" destId="{F1AB8229-D69A-4CA3-919D-19A0D7F15B30}" srcOrd="0" destOrd="0" presId="urn:microsoft.com/office/officeart/2005/8/layout/hList1"/>
    <dgm:cxn modelId="{8910938E-ADFC-40C6-BE68-1ACD62782E1E}" srcId="{3EB93E1E-D90F-4290-BEDB-01FCCAB62FA0}" destId="{85506809-8FF2-4C8F-8BC4-1EC7CB316E1C}" srcOrd="0" destOrd="0" parTransId="{EDD07FBC-7B45-44FA-9F5E-45EB825282FC}" sibTransId="{CDA2C752-5399-41EB-A91F-7C7405EB6E70}"/>
    <dgm:cxn modelId="{35E08FB9-BC8B-4DAC-BA80-C4DF9AC964BE}" type="presOf" srcId="{715474EF-2A50-42A7-97F9-B2777DDB1B9B}" destId="{F1AB8229-D69A-4CA3-919D-19A0D7F15B30}" srcOrd="0" destOrd="3" presId="urn:microsoft.com/office/officeart/2005/8/layout/hList1"/>
    <dgm:cxn modelId="{543DD4C8-BA83-42C7-9056-48635FE69094}" type="presOf" srcId="{3EB93E1E-D90F-4290-BEDB-01FCCAB62FA0}" destId="{88224EC4-10EF-45F1-8854-187A6EDEEA6C}" srcOrd="0" destOrd="0" presId="urn:microsoft.com/office/officeart/2005/8/layout/hList1"/>
    <dgm:cxn modelId="{AB907CCA-532F-4DF7-AE46-2C35C59F15D6}" type="presOf" srcId="{6A36D124-8FFE-45BF-A71D-18669351868D}" destId="{F1AB8229-D69A-4CA3-919D-19A0D7F15B30}" srcOrd="0" destOrd="1" presId="urn:microsoft.com/office/officeart/2005/8/layout/hList1"/>
    <dgm:cxn modelId="{6F22B9D8-C209-4A6E-9875-1B54A7A4FF77}" srcId="{98A82845-C377-4EB5-8295-3A8C284F957D}" destId="{3EB93E1E-D90F-4290-BEDB-01FCCAB62FA0}" srcOrd="0" destOrd="0" parTransId="{651161CD-854F-49B3-938B-475A18F1589D}" sibTransId="{AE7723CD-863B-41EE-8B62-FA7D98DC4E73}"/>
    <dgm:cxn modelId="{24D8CFE2-2425-46D0-9BCC-DA5AD12CCD3C}" type="presParOf" srcId="{199C6736-C901-461D-8E64-D95562488CE0}" destId="{1EACEB04-8637-4DAC-AEF1-C6047759DE67}" srcOrd="0" destOrd="0" presId="urn:microsoft.com/office/officeart/2005/8/layout/hList1"/>
    <dgm:cxn modelId="{F0AE8556-6FCC-4BE9-BC9F-89B136BB7A58}" type="presParOf" srcId="{1EACEB04-8637-4DAC-AEF1-C6047759DE67}" destId="{88224EC4-10EF-45F1-8854-187A6EDEEA6C}" srcOrd="0" destOrd="0" presId="urn:microsoft.com/office/officeart/2005/8/layout/hList1"/>
    <dgm:cxn modelId="{CE771010-9C79-481A-A033-86B10681EFF8}" type="presParOf" srcId="{1EACEB04-8637-4DAC-AEF1-C6047759DE67}" destId="{F1AB8229-D69A-4CA3-919D-19A0D7F15B30}" srcOrd="1" destOrd="0" presId="urn:microsoft.com/office/officeart/2005/8/layout/h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849D07-F957-4951-BA50-1704D568BCFB}">
      <dsp:nvSpPr>
        <dsp:cNvPr id="0" name=""/>
        <dsp:cNvSpPr/>
      </dsp:nvSpPr>
      <dsp:spPr>
        <a:xfrm>
          <a:off x="5203879" y="1850218"/>
          <a:ext cx="1515299" cy="151529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605" tIns="14605" rIns="14605" bIns="14605" numCol="1" spcCol="1270" anchor="ctr" anchorCtr="0">
          <a:noAutofit/>
        </a:bodyPr>
        <a:lstStyle/>
        <a:p>
          <a:pPr marL="0" lvl="0" indent="0" algn="ctr" defTabSz="1022350">
            <a:lnSpc>
              <a:spcPct val="90000"/>
            </a:lnSpc>
            <a:spcBef>
              <a:spcPct val="0"/>
            </a:spcBef>
            <a:spcAft>
              <a:spcPct val="35000"/>
            </a:spcAft>
            <a:buNone/>
          </a:pPr>
          <a:r>
            <a:rPr lang="en-US" sz="2300" kern="1200"/>
            <a:t>Climate Element</a:t>
          </a:r>
        </a:p>
      </dsp:txBody>
      <dsp:txXfrm>
        <a:off x="5425789" y="2072128"/>
        <a:ext cx="1071479" cy="1071479"/>
      </dsp:txXfrm>
    </dsp:sp>
    <dsp:sp modelId="{DB9CB140-91D5-4199-9D5F-8C3C1641E1C7}">
      <dsp:nvSpPr>
        <dsp:cNvPr id="0" name=""/>
        <dsp:cNvSpPr/>
      </dsp:nvSpPr>
      <dsp:spPr>
        <a:xfrm rot="10800000">
          <a:off x="3666287" y="2391938"/>
          <a:ext cx="1453024" cy="431860"/>
        </a:xfrm>
        <a:prstGeom prst="lef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BD3F3BF-BECE-47A2-8BF4-3C98003A0598}">
      <dsp:nvSpPr>
        <dsp:cNvPr id="0" name=""/>
        <dsp:cNvSpPr/>
      </dsp:nvSpPr>
      <dsp:spPr>
        <a:xfrm>
          <a:off x="3135932" y="2183584"/>
          <a:ext cx="1060709" cy="848567"/>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Audit of Current City Policies</a:t>
          </a:r>
        </a:p>
      </dsp:txBody>
      <dsp:txXfrm>
        <a:off x="3160786" y="2208438"/>
        <a:ext cx="1011001" cy="798859"/>
      </dsp:txXfrm>
    </dsp:sp>
    <dsp:sp modelId="{5542F017-57E8-4935-8DDD-357ECE19D7C8}">
      <dsp:nvSpPr>
        <dsp:cNvPr id="0" name=""/>
        <dsp:cNvSpPr/>
      </dsp:nvSpPr>
      <dsp:spPr>
        <a:xfrm rot="12960000">
          <a:off x="3965887" y="1469862"/>
          <a:ext cx="1453024" cy="431860"/>
        </a:xfrm>
        <a:prstGeom prst="leftArrow">
          <a:avLst>
            <a:gd name="adj1" fmla="val 60000"/>
            <a:gd name="adj2" fmla="val 50000"/>
          </a:avLst>
        </a:prstGeom>
        <a:solidFill>
          <a:schemeClr val="accent2">
            <a:hueOff val="-1278277"/>
            <a:satOff val="-7286"/>
            <a:lumOff val="-78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44DBE65-7A47-4F01-8E9E-E6A22917FEB6}">
      <dsp:nvSpPr>
        <dsp:cNvPr id="0" name=""/>
        <dsp:cNvSpPr/>
      </dsp:nvSpPr>
      <dsp:spPr>
        <a:xfrm>
          <a:off x="3574284" y="834475"/>
          <a:ext cx="1060709" cy="848567"/>
        </a:xfrm>
        <a:prstGeom prst="roundRect">
          <a:avLst>
            <a:gd name="adj" fmla="val 10000"/>
          </a:avLst>
        </a:prstGeom>
        <a:solidFill>
          <a:schemeClr val="accent2">
            <a:hueOff val="-1278277"/>
            <a:satOff val="-728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Policy Development</a:t>
          </a:r>
        </a:p>
      </dsp:txBody>
      <dsp:txXfrm>
        <a:off x="3599138" y="859329"/>
        <a:ext cx="1011001" cy="798859"/>
      </dsp:txXfrm>
    </dsp:sp>
    <dsp:sp modelId="{83D81166-5918-495B-946E-17026193EE3C}">
      <dsp:nvSpPr>
        <dsp:cNvPr id="0" name=""/>
        <dsp:cNvSpPr/>
      </dsp:nvSpPr>
      <dsp:spPr>
        <a:xfrm rot="15120000">
          <a:off x="4750252" y="899987"/>
          <a:ext cx="1453024" cy="431860"/>
        </a:xfrm>
        <a:prstGeom prst="leftArrow">
          <a:avLst>
            <a:gd name="adj1" fmla="val 60000"/>
            <a:gd name="adj2" fmla="val 50000"/>
          </a:avLst>
        </a:prstGeom>
        <a:solidFill>
          <a:schemeClr val="accent2">
            <a:hueOff val="-2556553"/>
            <a:satOff val="-14572"/>
            <a:lumOff val="-1569"/>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EBDA9A3-F40D-447C-AAE4-7D85462EA488}">
      <dsp:nvSpPr>
        <dsp:cNvPr id="0" name=""/>
        <dsp:cNvSpPr/>
      </dsp:nvSpPr>
      <dsp:spPr>
        <a:xfrm>
          <a:off x="4721905" y="679"/>
          <a:ext cx="1060709" cy="848567"/>
        </a:xfrm>
        <a:prstGeom prst="roundRect">
          <a:avLst>
            <a:gd name="adj" fmla="val 10000"/>
          </a:avLst>
        </a:prstGeom>
        <a:solidFill>
          <a:schemeClr val="accent2">
            <a:hueOff val="-2556553"/>
            <a:satOff val="-14572"/>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Vulnerability Assessment (VA)</a:t>
          </a:r>
        </a:p>
      </dsp:txBody>
      <dsp:txXfrm>
        <a:off x="4746759" y="25533"/>
        <a:ext cx="1011001" cy="798859"/>
      </dsp:txXfrm>
    </dsp:sp>
    <dsp:sp modelId="{E09BD93B-CDCD-4917-906B-6674F7190043}">
      <dsp:nvSpPr>
        <dsp:cNvPr id="0" name=""/>
        <dsp:cNvSpPr/>
      </dsp:nvSpPr>
      <dsp:spPr>
        <a:xfrm rot="17280000">
          <a:off x="5719781" y="899987"/>
          <a:ext cx="1453024" cy="431860"/>
        </a:xfrm>
        <a:prstGeom prst="leftArrow">
          <a:avLst>
            <a:gd name="adj1" fmla="val 60000"/>
            <a:gd name="adj2" fmla="val 50000"/>
          </a:avLst>
        </a:prstGeom>
        <a:solidFill>
          <a:schemeClr val="accent2">
            <a:hueOff val="-3834830"/>
            <a:satOff val="-21857"/>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69D742A-3269-49F9-8CF1-D1F793C95FD3}">
      <dsp:nvSpPr>
        <dsp:cNvPr id="0" name=""/>
        <dsp:cNvSpPr/>
      </dsp:nvSpPr>
      <dsp:spPr>
        <a:xfrm>
          <a:off x="6140443" y="679"/>
          <a:ext cx="1060709" cy="848567"/>
        </a:xfrm>
        <a:prstGeom prst="roundRect">
          <a:avLst>
            <a:gd name="adj" fmla="val 10000"/>
          </a:avLst>
        </a:prstGeom>
        <a:solidFill>
          <a:schemeClr val="accent2">
            <a:hueOff val="-3834830"/>
            <a:satOff val="-2185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2019 GHG Emissions Inventory</a:t>
          </a:r>
        </a:p>
      </dsp:txBody>
      <dsp:txXfrm>
        <a:off x="6165297" y="25533"/>
        <a:ext cx="1011001" cy="798859"/>
      </dsp:txXfrm>
    </dsp:sp>
    <dsp:sp modelId="{C4456E54-5F89-41DD-B683-4257E97C60EE}">
      <dsp:nvSpPr>
        <dsp:cNvPr id="0" name=""/>
        <dsp:cNvSpPr/>
      </dsp:nvSpPr>
      <dsp:spPr>
        <a:xfrm rot="19440000">
          <a:off x="6504146" y="1469862"/>
          <a:ext cx="1453024" cy="431860"/>
        </a:xfrm>
        <a:prstGeom prst="leftArrow">
          <a:avLst>
            <a:gd name="adj1" fmla="val 60000"/>
            <a:gd name="adj2" fmla="val 50000"/>
          </a:avLst>
        </a:prstGeom>
        <a:solidFill>
          <a:schemeClr val="accent2">
            <a:hueOff val="-5113107"/>
            <a:satOff val="-29143"/>
            <a:lumOff val="-313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8A1EAD2-9842-4551-A9EB-35A56A495E71}">
      <dsp:nvSpPr>
        <dsp:cNvPr id="0" name=""/>
        <dsp:cNvSpPr/>
      </dsp:nvSpPr>
      <dsp:spPr>
        <a:xfrm>
          <a:off x="7288064" y="834475"/>
          <a:ext cx="1060709" cy="848567"/>
        </a:xfrm>
        <a:prstGeom prst="roundRect">
          <a:avLst>
            <a:gd name="adj" fmla="val 10000"/>
          </a:avLst>
        </a:prstGeom>
        <a:solidFill>
          <a:schemeClr val="accent2">
            <a:hueOff val="-5113107"/>
            <a:satOff val="-29143"/>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Community Engagement</a:t>
          </a:r>
        </a:p>
      </dsp:txBody>
      <dsp:txXfrm>
        <a:off x="7312918" y="859329"/>
        <a:ext cx="1011001" cy="798859"/>
      </dsp:txXfrm>
    </dsp:sp>
    <dsp:sp modelId="{77A86907-F922-4C29-896F-A29DD5DD115A}">
      <dsp:nvSpPr>
        <dsp:cNvPr id="0" name=""/>
        <dsp:cNvSpPr/>
      </dsp:nvSpPr>
      <dsp:spPr>
        <a:xfrm>
          <a:off x="6803746" y="2391938"/>
          <a:ext cx="1453024" cy="431860"/>
        </a:xfrm>
        <a:prstGeom prst="leftArrow">
          <a:avLst>
            <a:gd name="adj1" fmla="val 60000"/>
            <a:gd name="adj2" fmla="val 50000"/>
          </a:avLst>
        </a:prstGeom>
        <a:solidFill>
          <a:schemeClr val="accent2">
            <a:hueOff val="-6391383"/>
            <a:satOff val="-36429"/>
            <a:lumOff val="-3922"/>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A01FDE1-080C-44AC-A8B5-1EE56981E74E}">
      <dsp:nvSpPr>
        <dsp:cNvPr id="0" name=""/>
        <dsp:cNvSpPr/>
      </dsp:nvSpPr>
      <dsp:spPr>
        <a:xfrm>
          <a:off x="7726417" y="2183584"/>
          <a:ext cx="1060709" cy="848567"/>
        </a:xfrm>
        <a:prstGeom prst="roundRect">
          <a:avLst>
            <a:gd name="adj" fmla="val 10000"/>
          </a:avLst>
        </a:prstGeom>
        <a:solidFill>
          <a:schemeClr val="accent2">
            <a:hueOff val="-6391383"/>
            <a:satOff val="-36429"/>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533400">
            <a:lnSpc>
              <a:spcPct val="90000"/>
            </a:lnSpc>
            <a:spcBef>
              <a:spcPct val="0"/>
            </a:spcBef>
            <a:spcAft>
              <a:spcPct val="35000"/>
            </a:spcAft>
            <a:buNone/>
          </a:pPr>
          <a:r>
            <a:rPr lang="en-US" sz="1200" kern="1200"/>
            <a:t>Staff Engagement</a:t>
          </a:r>
        </a:p>
      </dsp:txBody>
      <dsp:txXfrm>
        <a:off x="7751271" y="2208438"/>
        <a:ext cx="1011001" cy="79885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35524B5-F95C-4F3B-ADDB-D01E660D13DF}">
      <dsp:nvSpPr>
        <dsp:cNvPr id="0" name=""/>
        <dsp:cNvSpPr/>
      </dsp:nvSpPr>
      <dsp:spPr>
        <a:xfrm>
          <a:off x="3370" y="1472126"/>
          <a:ext cx="2406887" cy="152837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30622D90-5C6D-4955-8007-D5E5DA3AA23A}">
      <dsp:nvSpPr>
        <dsp:cNvPr id="0" name=""/>
        <dsp:cNvSpPr/>
      </dsp:nvSpPr>
      <dsp:spPr>
        <a:xfrm>
          <a:off x="270802" y="1726186"/>
          <a:ext cx="2406887" cy="152837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Survey</a:t>
          </a:r>
        </a:p>
      </dsp:txBody>
      <dsp:txXfrm>
        <a:off x="315567" y="1770951"/>
        <a:ext cx="2317357" cy="1438843"/>
      </dsp:txXfrm>
    </dsp:sp>
    <dsp:sp modelId="{F236E237-9269-4CC7-B220-784C8902B70E}">
      <dsp:nvSpPr>
        <dsp:cNvPr id="0" name=""/>
        <dsp:cNvSpPr/>
      </dsp:nvSpPr>
      <dsp:spPr>
        <a:xfrm>
          <a:off x="2945122" y="1472126"/>
          <a:ext cx="2406887" cy="152837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A10A4E41-7301-4AB2-BA71-DA9393B22D4B}">
      <dsp:nvSpPr>
        <dsp:cNvPr id="0" name=""/>
        <dsp:cNvSpPr/>
      </dsp:nvSpPr>
      <dsp:spPr>
        <a:xfrm>
          <a:off x="3212554" y="1726186"/>
          <a:ext cx="2406887" cy="152837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a:t>Open House</a:t>
          </a:r>
        </a:p>
      </dsp:txBody>
      <dsp:txXfrm>
        <a:off x="3257319" y="1770951"/>
        <a:ext cx="2317357" cy="1438843"/>
      </dsp:txXfrm>
    </dsp:sp>
    <dsp:sp modelId="{D9717C18-AB6B-4EFC-9E0B-1B857F0B1116}">
      <dsp:nvSpPr>
        <dsp:cNvPr id="0" name=""/>
        <dsp:cNvSpPr/>
      </dsp:nvSpPr>
      <dsp:spPr>
        <a:xfrm>
          <a:off x="5886873" y="1472126"/>
          <a:ext cx="2406887" cy="152837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510218A2-CBC4-4794-98CF-FA73D9EB4721}">
      <dsp:nvSpPr>
        <dsp:cNvPr id="0" name=""/>
        <dsp:cNvSpPr/>
      </dsp:nvSpPr>
      <dsp:spPr>
        <a:xfrm>
          <a:off x="6154305" y="1726186"/>
          <a:ext cx="2406887" cy="152837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Segoe UI"/>
            </a:rPr>
            <a:t>Feedback already heard from the 2025 Comprehensive Plan Update</a:t>
          </a:r>
        </a:p>
      </dsp:txBody>
      <dsp:txXfrm>
        <a:off x="6199070" y="1770951"/>
        <a:ext cx="2317357" cy="1438843"/>
      </dsp:txXfrm>
    </dsp:sp>
    <dsp:sp modelId="{853C661C-FFD0-4175-A781-82739724E4BF}">
      <dsp:nvSpPr>
        <dsp:cNvPr id="0" name=""/>
        <dsp:cNvSpPr/>
      </dsp:nvSpPr>
      <dsp:spPr>
        <a:xfrm>
          <a:off x="8828625" y="1472126"/>
          <a:ext cx="2406887" cy="1528373"/>
        </a:xfrm>
        <a:prstGeom prst="roundRect">
          <a:avLst>
            <a:gd name="adj" fmla="val 1000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sp>
    <dsp:sp modelId="{63B41F70-DB5C-47A2-881E-105EC40EB1D1}">
      <dsp:nvSpPr>
        <dsp:cNvPr id="0" name=""/>
        <dsp:cNvSpPr/>
      </dsp:nvSpPr>
      <dsp:spPr>
        <a:xfrm>
          <a:off x="9096057" y="1726186"/>
          <a:ext cx="2406887" cy="1528373"/>
        </a:xfrm>
        <a:prstGeom prst="roundRect">
          <a:avLst>
            <a:gd name="adj" fmla="val 10000"/>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8580" tIns="68580" rIns="68580" bIns="68580" numCol="1" spcCol="1270" anchor="ctr" anchorCtr="0">
          <a:noAutofit/>
        </a:bodyPr>
        <a:lstStyle/>
        <a:p>
          <a:pPr marL="0" lvl="0" indent="0" algn="ctr" defTabSz="800100" rtl="0">
            <a:lnSpc>
              <a:spcPct val="90000"/>
            </a:lnSpc>
            <a:spcBef>
              <a:spcPct val="0"/>
            </a:spcBef>
            <a:spcAft>
              <a:spcPct val="35000"/>
            </a:spcAft>
            <a:buNone/>
          </a:pPr>
          <a:r>
            <a:rPr lang="en-US" sz="1800" kern="1200">
              <a:latin typeface="Segoe UI"/>
            </a:rPr>
            <a:t>Available for</a:t>
          </a:r>
          <a:r>
            <a:rPr lang="en-US" sz="1800" kern="1200"/>
            <a:t> Public Comment </a:t>
          </a:r>
          <a:r>
            <a:rPr lang="en-US" sz="1800" kern="1200">
              <a:latin typeface="Segoe UI"/>
            </a:rPr>
            <a:t>later this year</a:t>
          </a:r>
          <a:endParaRPr lang="en-US" sz="1800" kern="1200"/>
        </a:p>
      </dsp:txBody>
      <dsp:txXfrm>
        <a:off x="9140822" y="1770951"/>
        <a:ext cx="2317357" cy="143884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39498A-9808-4C70-85F9-697E94691795}">
      <dsp:nvSpPr>
        <dsp:cNvPr id="0" name=""/>
        <dsp:cNvSpPr/>
      </dsp:nvSpPr>
      <dsp:spPr>
        <a:xfrm>
          <a:off x="8511290" y="1088931"/>
          <a:ext cx="1940712" cy="1941030"/>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D1ACFA-2EF0-4EB1-ADF8-14FBC7350413}">
      <dsp:nvSpPr>
        <dsp:cNvPr id="0" name=""/>
        <dsp:cNvSpPr/>
      </dsp:nvSpPr>
      <dsp:spPr>
        <a:xfrm>
          <a:off x="8575326" y="1153643"/>
          <a:ext cx="1811607" cy="1811605"/>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Integrate VA findings into CE</a:t>
          </a:r>
        </a:p>
      </dsp:txBody>
      <dsp:txXfrm>
        <a:off x="8834570" y="1412493"/>
        <a:ext cx="1294152" cy="1293906"/>
      </dsp:txXfrm>
    </dsp:sp>
    <dsp:sp modelId="{E500424B-6EDE-4649-9F29-6B3C073B213C}">
      <dsp:nvSpPr>
        <dsp:cNvPr id="0" name=""/>
        <dsp:cNvSpPr/>
      </dsp:nvSpPr>
      <dsp:spPr>
        <a:xfrm rot="2700000">
          <a:off x="6504588" y="1089031"/>
          <a:ext cx="1940488" cy="1940488"/>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D7EEF92-B43E-49C2-B2DA-1F29BD4AAA76}">
      <dsp:nvSpPr>
        <dsp:cNvPr id="0" name=""/>
        <dsp:cNvSpPr/>
      </dsp:nvSpPr>
      <dsp:spPr>
        <a:xfrm>
          <a:off x="6570577" y="1153643"/>
          <a:ext cx="1811607" cy="1811605"/>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Final Climate Vulnerability Assessment</a:t>
          </a:r>
        </a:p>
      </dsp:txBody>
      <dsp:txXfrm>
        <a:off x="6828788" y="1412493"/>
        <a:ext cx="1294152" cy="1293906"/>
      </dsp:txXfrm>
    </dsp:sp>
    <dsp:sp modelId="{1C983F19-4B23-418C-B07C-C1E8B7BB3C15}">
      <dsp:nvSpPr>
        <dsp:cNvPr id="0" name=""/>
        <dsp:cNvSpPr/>
      </dsp:nvSpPr>
      <dsp:spPr>
        <a:xfrm rot="2700000">
          <a:off x="4499839" y="1089031"/>
          <a:ext cx="1940488" cy="1940488"/>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F4A4187-F8E3-4C5E-A4BF-E1F4B01EF854}">
      <dsp:nvSpPr>
        <dsp:cNvPr id="0" name=""/>
        <dsp:cNvSpPr/>
      </dsp:nvSpPr>
      <dsp:spPr>
        <a:xfrm>
          <a:off x="4564796" y="1153643"/>
          <a:ext cx="1811607" cy="1811605"/>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Draft Climate Vulnerability Assessment</a:t>
          </a:r>
        </a:p>
      </dsp:txBody>
      <dsp:txXfrm>
        <a:off x="4823007" y="1412493"/>
        <a:ext cx="1294152" cy="1293906"/>
      </dsp:txXfrm>
    </dsp:sp>
    <dsp:sp modelId="{F5665520-4494-480A-B990-E4ADC6ABAD65}">
      <dsp:nvSpPr>
        <dsp:cNvPr id="0" name=""/>
        <dsp:cNvSpPr/>
      </dsp:nvSpPr>
      <dsp:spPr>
        <a:xfrm rot="2700000">
          <a:off x="2494057" y="1089031"/>
          <a:ext cx="1940488" cy="1940488"/>
        </a:xfrm>
        <a:prstGeom prst="teardrop">
          <a:avLst>
            <a:gd name="adj" fmla="val 100000"/>
          </a:avLst>
        </a:prstGeom>
        <a:solidFill>
          <a:schemeClr val="bg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51FDF0-5EB9-4F6A-88AF-32A2C8EF355C}">
      <dsp:nvSpPr>
        <dsp:cNvPr id="0" name=""/>
        <dsp:cNvSpPr/>
      </dsp:nvSpPr>
      <dsp:spPr>
        <a:xfrm>
          <a:off x="2559014" y="1153643"/>
          <a:ext cx="1811607" cy="1811605"/>
        </a:xfrm>
        <a:prstGeom prst="ellipse">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Develop Climate Impacts Summary</a:t>
          </a:r>
        </a:p>
      </dsp:txBody>
      <dsp:txXfrm>
        <a:off x="2818258" y="1412493"/>
        <a:ext cx="1294152" cy="1293906"/>
      </dsp:txXfrm>
    </dsp:sp>
    <dsp:sp modelId="{9B13087B-44B2-4B9B-97AE-C3B12083B38D}">
      <dsp:nvSpPr>
        <dsp:cNvPr id="0" name=""/>
        <dsp:cNvSpPr/>
      </dsp:nvSpPr>
      <dsp:spPr>
        <a:xfrm rot="2700000">
          <a:off x="488276" y="1089031"/>
          <a:ext cx="1940488" cy="1940488"/>
        </a:xfrm>
        <a:prstGeom prst="teardrop">
          <a:avLst>
            <a:gd name="adj" fmla="val 100000"/>
          </a:avLst>
        </a:prstGeom>
        <a:solidFill>
          <a:schemeClr val="accent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3B6DBA-6D94-46D8-88DE-45E9408AE5C9}">
      <dsp:nvSpPr>
        <dsp:cNvPr id="0" name=""/>
        <dsp:cNvSpPr/>
      </dsp:nvSpPr>
      <dsp:spPr>
        <a:xfrm>
          <a:off x="553233" y="1153643"/>
          <a:ext cx="1811607" cy="1811605"/>
        </a:xfrm>
        <a:prstGeom prst="ellipse">
          <a:avLst/>
        </a:prstGeom>
        <a:solidFill>
          <a:schemeClr val="lt1">
            <a:alpha val="90000"/>
            <a:hueOff val="0"/>
            <a:satOff val="0"/>
            <a:lumOff val="0"/>
            <a:alphaOff val="0"/>
          </a:schemeClr>
        </a:solidFill>
        <a:ln w="12700" cap="flat" cmpd="sng" algn="ctr">
          <a:solidFill>
            <a:schemeClr val="accent6">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1590" tIns="21590" rIns="21590" bIns="21590" numCol="1" spcCol="1270" anchor="ctr" anchorCtr="0">
          <a:noAutofit/>
        </a:bodyPr>
        <a:lstStyle/>
        <a:p>
          <a:pPr marL="0" lvl="0" indent="0" algn="ctr" defTabSz="755650">
            <a:lnSpc>
              <a:spcPct val="90000"/>
            </a:lnSpc>
            <a:spcBef>
              <a:spcPct val="0"/>
            </a:spcBef>
            <a:spcAft>
              <a:spcPct val="35000"/>
            </a:spcAft>
            <a:buNone/>
          </a:pPr>
          <a:r>
            <a:rPr lang="en-US" sz="1700" kern="1200"/>
            <a:t>Review available research &amp; plans</a:t>
          </a:r>
        </a:p>
      </dsp:txBody>
      <dsp:txXfrm>
        <a:off x="812476" y="1412493"/>
        <a:ext cx="1294152" cy="129390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224EC4-10EF-45F1-8854-187A6EDEEA6C}">
      <dsp:nvSpPr>
        <dsp:cNvPr id="0" name=""/>
        <dsp:cNvSpPr/>
      </dsp:nvSpPr>
      <dsp:spPr>
        <a:xfrm>
          <a:off x="0" y="6518"/>
          <a:ext cx="7094604" cy="54720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a:t>Data Considerations</a:t>
          </a:r>
        </a:p>
      </dsp:txBody>
      <dsp:txXfrm>
        <a:off x="0" y="6518"/>
        <a:ext cx="7094604" cy="547200"/>
      </dsp:txXfrm>
    </dsp:sp>
    <dsp:sp modelId="{F1AB8229-D69A-4CA3-919D-19A0D7F15B30}">
      <dsp:nvSpPr>
        <dsp:cNvPr id="0" name=""/>
        <dsp:cNvSpPr/>
      </dsp:nvSpPr>
      <dsp:spPr>
        <a:xfrm>
          <a:off x="0" y="553718"/>
          <a:ext cx="7094604" cy="1564650"/>
        </a:xfrm>
        <a:prstGeom prst="rect">
          <a:avLst/>
        </a:prstGeom>
        <a:solidFill>
          <a:schemeClr val="accent3">
            <a:alpha val="90000"/>
            <a:tint val="40000"/>
            <a:hueOff val="0"/>
            <a:satOff val="0"/>
            <a:lumOff val="0"/>
            <a:alphaOff val="0"/>
          </a:schemeClr>
        </a:solidFill>
        <a:ln w="12700" cap="flat" cmpd="sng" algn="ctr">
          <a:solidFill>
            <a:schemeClr val="accent3">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Font typeface="Arial" panose="020B0604020202020204" pitchFamily="34" charset="0"/>
            <a:buChar char="•"/>
          </a:pPr>
          <a:r>
            <a:rPr lang="en-US" sz="1900" kern="1200"/>
            <a:t>Geographic relevance to Gig Harbor</a:t>
          </a:r>
        </a:p>
        <a:p>
          <a:pPr marL="171450" lvl="1" indent="-171450" algn="l" defTabSz="844550">
            <a:lnSpc>
              <a:spcPct val="90000"/>
            </a:lnSpc>
            <a:spcBef>
              <a:spcPct val="0"/>
            </a:spcBef>
            <a:spcAft>
              <a:spcPct val="15000"/>
            </a:spcAft>
            <a:buChar char="•"/>
          </a:pPr>
          <a:r>
            <a:rPr lang="en-US" sz="1900" kern="1200"/>
            <a:t>Current and localized climate science</a:t>
          </a:r>
        </a:p>
        <a:p>
          <a:pPr marL="171450" lvl="1" indent="-171450" algn="l" defTabSz="844550">
            <a:lnSpc>
              <a:spcPct val="90000"/>
            </a:lnSpc>
            <a:spcBef>
              <a:spcPct val="0"/>
            </a:spcBef>
            <a:spcAft>
              <a:spcPct val="15000"/>
            </a:spcAft>
            <a:buChar char="•"/>
          </a:pPr>
          <a:r>
            <a:rPr lang="en-US" sz="1900" kern="1200"/>
            <a:t>Trusted, peer-reviewed sources</a:t>
          </a:r>
        </a:p>
        <a:p>
          <a:pPr marL="171450" lvl="1" indent="-171450" algn="l" defTabSz="844550">
            <a:lnSpc>
              <a:spcPct val="90000"/>
            </a:lnSpc>
            <a:spcBef>
              <a:spcPct val="0"/>
            </a:spcBef>
            <a:spcAft>
              <a:spcPct val="15000"/>
            </a:spcAft>
            <a:buChar char="•"/>
          </a:pPr>
          <a:r>
            <a:rPr lang="en-US" sz="1900" kern="1200"/>
            <a:t>Uses future projections, not just historical trends</a:t>
          </a:r>
        </a:p>
      </dsp:txBody>
      <dsp:txXfrm>
        <a:off x="0" y="553718"/>
        <a:ext cx="7094604" cy="1564650"/>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4FCE82-250A-C5EF-ADE8-05E297536D0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D43DA16-2671-CD90-1514-2FD88A81101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EF57027-8D83-4BBD-B2A8-FCE53448AB13}" type="datetimeFigureOut">
              <a:rPr lang="en-US" smtClean="0"/>
              <a:t>4/22/2025</a:t>
            </a:fld>
            <a:endParaRPr lang="en-US"/>
          </a:p>
        </p:txBody>
      </p:sp>
      <p:sp>
        <p:nvSpPr>
          <p:cNvPr id="4" name="Footer Placeholder 3">
            <a:extLst>
              <a:ext uri="{FF2B5EF4-FFF2-40B4-BE49-F238E27FC236}">
                <a16:creationId xmlns:a16="http://schemas.microsoft.com/office/drawing/2014/main" id="{3478AF1B-6A89-442F-6264-F1B7BA6A280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3DD2882D-AEA5-7410-DC2B-DB3F7780A94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2C0F9AC-0F00-4065-870F-0D9C34F8F5C2}" type="slidenum">
              <a:rPr lang="en-US" smtClean="0"/>
              <a:t>‹#›</a:t>
            </a:fld>
            <a:endParaRPr lang="en-US"/>
          </a:p>
        </p:txBody>
      </p:sp>
    </p:spTree>
    <p:extLst>
      <p:ext uri="{BB962C8B-B14F-4D97-AF65-F5344CB8AC3E}">
        <p14:creationId xmlns:p14="http://schemas.microsoft.com/office/powerpoint/2010/main" val="2494902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90254-4EB4-4C7D-A578-74D4023C0F70}" type="datetimeFigureOut">
              <a:rPr lang="en-US" smtClean="0"/>
              <a:t>4/22/2025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8E4437-96A2-4153-9F9B-1C05EA4E1DC9}" type="slidenum">
              <a:rPr lang="en-US" smtClean="0"/>
              <a:t>‹#›</a:t>
            </a:fld>
            <a:endParaRPr lang="en-US"/>
          </a:p>
        </p:txBody>
      </p:sp>
    </p:spTree>
    <p:extLst>
      <p:ext uri="{BB962C8B-B14F-4D97-AF65-F5344CB8AC3E}">
        <p14:creationId xmlns:p14="http://schemas.microsoft.com/office/powerpoint/2010/main" val="41378526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Alyssa – start at 1:33</a:t>
            </a:r>
          </a:p>
          <a:p>
            <a:endParaRPr lang="en-US" b="1"/>
          </a:p>
          <a:p>
            <a:r>
              <a:rPr lang="en-US" b="0"/>
              <a:t>Hi everyone welcome! We’ll get started here in a couple minutes and just let everyone get settled in.</a:t>
            </a:r>
          </a:p>
        </p:txBody>
      </p:sp>
      <p:sp>
        <p:nvSpPr>
          <p:cNvPr id="4" name="Slide Number Placeholder 3"/>
          <p:cNvSpPr>
            <a:spLocks noGrp="1"/>
          </p:cNvSpPr>
          <p:nvPr>
            <p:ph type="sldNum" sz="quarter" idx="5"/>
          </p:nvPr>
        </p:nvSpPr>
        <p:spPr/>
        <p:txBody>
          <a:bodyPr/>
          <a:lstStyle/>
          <a:p>
            <a:fld id="{DD8E4437-96A2-4153-9F9B-1C05EA4E1DC9}" type="slidenum">
              <a:rPr lang="en-US" smtClean="0"/>
              <a:t>1</a:t>
            </a:fld>
            <a:endParaRPr lang="en-US"/>
          </a:p>
        </p:txBody>
      </p:sp>
    </p:spTree>
    <p:extLst>
      <p:ext uri="{BB962C8B-B14F-4D97-AF65-F5344CB8AC3E}">
        <p14:creationId xmlns:p14="http://schemas.microsoft.com/office/powerpoint/2010/main" val="3029127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a:t>We completed a community-wide inventory for the 2019 inventory to inform Climate Action Plan development and will continue to use these results to inform Climate Element development. Transportation and Buildings and Energy were the highest emitters, with a majority of emissions coming from on-road vehicles and natural gas. These are fairly typical inventory results, especially when cities have a clean energy power (PLC = hydropower)</a:t>
            </a:r>
          </a:p>
          <a:p>
            <a:pPr marL="0" lvl="0" indent="0">
              <a:buFont typeface="Arial" panose="020B0604020202020204" pitchFamily="34" charset="0"/>
              <a:buNone/>
            </a:pPr>
            <a:endParaRPr lang="en-US"/>
          </a:p>
          <a:p>
            <a:pPr marL="0" lvl="0" indent="0">
              <a:buFont typeface="Arial" panose="020B0604020202020204" pitchFamily="34" charset="0"/>
              <a:buNone/>
            </a:pPr>
            <a:r>
              <a:rPr lang="en-US"/>
              <a:t>Key takeaways from the inventory/CAP would be to continue focusing emissions reduction policy in the CE around transportation and B&amp;E focus areas</a:t>
            </a:r>
          </a:p>
          <a:p>
            <a:pPr marL="628650" lvl="1" indent="-171450">
              <a:buFont typeface="Arial" panose="020B0604020202020204" pitchFamily="34" charset="0"/>
              <a:buChar char="•"/>
            </a:pPr>
            <a:r>
              <a:rPr lang="en-US"/>
              <a:t>"The top sectors for emissions reduction impact are transportation, building energy, and land use. Based upon Gig Harbor’s emissions profile, Cascadia recommends that Gig Harbor adopt goals and strategies to electrify passenger and service vehicles, reduce vehicle miles traveled, electrify buildings, increase building efficiency, and reduce loss of tree cover.</a:t>
            </a:r>
          </a:p>
          <a:p>
            <a:pPr marL="628650" lvl="1" indent="-171450">
              <a:buFont typeface="Arial" panose="020B0604020202020204" pitchFamily="34" charset="0"/>
              <a:buChar char="•"/>
            </a:pPr>
            <a:r>
              <a:rPr lang="en-US"/>
              <a:t>Aviation emissions were calculated based on SeaTac emissions data and allocated based on GH median income (idea that people with higher incomes travel more)</a:t>
            </a:r>
          </a:p>
          <a:p>
            <a:pPr marL="628650" lvl="1" indent="-171450">
              <a:buFont typeface="Arial" panose="020B0604020202020204" pitchFamily="34" charset="0"/>
              <a:buChar char="•"/>
            </a:pPr>
            <a:endParaRPr lang="en-US"/>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10</a:t>
            </a:fld>
            <a:endParaRPr lang="en-US"/>
          </a:p>
        </p:txBody>
      </p:sp>
    </p:spTree>
    <p:extLst>
      <p:ext uri="{BB962C8B-B14F-4D97-AF65-F5344CB8AC3E}">
        <p14:creationId xmlns:p14="http://schemas.microsoft.com/office/powerpoint/2010/main" val="5933062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41D47-CC4F-B1FE-2393-135A1579F07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08393C5-4724-4A32-87CC-73FCCB8F67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D11433F-900F-2827-13DC-490A51FF8B8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78D635B-5F3B-FCE8-D238-54E19E310A1C}"/>
              </a:ext>
            </a:extLst>
          </p:cNvPr>
          <p:cNvSpPr>
            <a:spLocks noGrp="1"/>
          </p:cNvSpPr>
          <p:nvPr>
            <p:ph type="sldNum" sz="quarter" idx="5"/>
          </p:nvPr>
        </p:nvSpPr>
        <p:spPr/>
        <p:txBody>
          <a:bodyPr/>
          <a:lstStyle/>
          <a:p>
            <a:fld id="{DD8E4437-96A2-4153-9F9B-1C05EA4E1DC9}" type="slidenum">
              <a:rPr lang="en-US" smtClean="0"/>
              <a:t>11</a:t>
            </a:fld>
            <a:endParaRPr lang="en-US"/>
          </a:p>
        </p:txBody>
      </p:sp>
    </p:spTree>
    <p:extLst>
      <p:ext uri="{BB962C8B-B14F-4D97-AF65-F5344CB8AC3E}">
        <p14:creationId xmlns:p14="http://schemas.microsoft.com/office/powerpoint/2010/main" val="10193455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fontAlgn="base"/>
            <a:r>
              <a:rPr lang="en-US" sz="1800">
                <a:effectLst/>
                <a:latin typeface="Avenir Next LT Pro" panose="020B0504020202020204" pitchFamily="34" charset="0"/>
                <a:ea typeface="SimSun" panose="02010600030101010101" pitchFamily="2" charset="-122"/>
                <a:cs typeface="Times New Roman" panose="02020603050405020304" pitchFamily="18" charset="0"/>
              </a:rPr>
              <a:t>To ensure that resilience measures address the climate impacts that are most relevant to the City of Gig Harbor, Cascadia will be conducting a </a:t>
            </a:r>
            <a:r>
              <a:rPr lang="en-US" sz="1800" b="1">
                <a:effectLst/>
                <a:latin typeface="Avenir Next LT Pro" panose="020B0504020202020204" pitchFamily="34" charset="0"/>
                <a:ea typeface="SimSun" panose="02010600030101010101" pitchFamily="2" charset="-122"/>
                <a:cs typeface="Times New Roman" panose="02020603050405020304" pitchFamily="18" charset="0"/>
              </a:rPr>
              <a:t>climate vulnerability assessment (CVA)</a:t>
            </a:r>
            <a:r>
              <a:rPr lang="en-US" sz="1800">
                <a:effectLst/>
                <a:latin typeface="Avenir Next LT Pro" panose="020B0504020202020204" pitchFamily="34" charset="0"/>
                <a:ea typeface="SimSun" panose="02010600030101010101" pitchFamily="2" charset="-122"/>
                <a:cs typeface="Times New Roman" panose="02020603050405020304" pitchFamily="18" charset="0"/>
              </a:rPr>
              <a:t> as part of the first phase of the Climate Element planning process. The vulnerability assessment will help our team, the City, and planning partners prioritize climate resilience measures. This CVA will comply with Washington State Department of Commerce’s Climate Element Guidance</a:t>
            </a:r>
            <a:r>
              <a:rPr lang="en-US" sz="1000" b="0" i="0" u="none" strike="noStrike">
                <a:solidFill>
                  <a:schemeClr val="tx1"/>
                </a:solidFill>
                <a:effectLst/>
              </a:rPr>
              <a:t>, and can inform the CVA outcomes can inform the Comprehensive Plan Climate Element by:</a:t>
            </a:r>
            <a:r>
              <a:rPr lang="en-US" sz="1000" b="0" i="0">
                <a:solidFill>
                  <a:schemeClr val="tx1"/>
                </a:solidFill>
                <a:effectLst/>
              </a:rPr>
              <a:t>​</a:t>
            </a:r>
          </a:p>
          <a:p>
            <a:pPr lvl="1" fontAlgn="base"/>
            <a:r>
              <a:rPr lang="en-US" sz="1000" b="0" i="0" u="none" strike="noStrike">
                <a:solidFill>
                  <a:schemeClr val="tx1"/>
                </a:solidFill>
                <a:effectLst/>
              </a:rPr>
              <a:t>Informing us about </a:t>
            </a:r>
            <a:r>
              <a:rPr lang="en-US" sz="1000" b="1" i="0" u="none" strike="noStrike">
                <a:solidFill>
                  <a:schemeClr val="tx1"/>
                </a:solidFill>
                <a:effectLst/>
              </a:rPr>
              <a:t>specific communities and locations </a:t>
            </a:r>
            <a:r>
              <a:rPr lang="en-US" sz="1000" b="0" i="0" u="none" strike="noStrike">
                <a:solidFill>
                  <a:schemeClr val="tx1"/>
                </a:solidFill>
                <a:effectLst/>
              </a:rPr>
              <a:t>that will likely experience climate impacts. ​</a:t>
            </a:r>
            <a:r>
              <a:rPr lang="en-US" sz="1000" b="0" i="0">
                <a:solidFill>
                  <a:schemeClr val="tx1"/>
                </a:solidFill>
                <a:effectLst/>
              </a:rPr>
              <a:t>​</a:t>
            </a:r>
          </a:p>
          <a:p>
            <a:pPr lvl="1" fontAlgn="base"/>
            <a:r>
              <a:rPr lang="en-US" sz="1000" b="0" i="0" u="none" strike="noStrike">
                <a:solidFill>
                  <a:schemeClr val="tx1"/>
                </a:solidFill>
                <a:effectLst/>
              </a:rPr>
              <a:t>Using </a:t>
            </a:r>
            <a:r>
              <a:rPr lang="en-US" sz="1000" b="1" i="0" u="none" strike="noStrike">
                <a:solidFill>
                  <a:schemeClr val="tx1"/>
                </a:solidFill>
                <a:effectLst/>
              </a:rPr>
              <a:t>future projections </a:t>
            </a:r>
            <a:r>
              <a:rPr lang="en-US" sz="1000" i="0" u="none" strike="noStrike">
                <a:solidFill>
                  <a:schemeClr val="tx1"/>
                </a:solidFill>
                <a:effectLst/>
              </a:rPr>
              <a:t>to understand impacts</a:t>
            </a:r>
            <a:r>
              <a:rPr lang="en-US" sz="1000" b="0" i="0" u="none" strike="noStrike">
                <a:solidFill>
                  <a:schemeClr val="tx1"/>
                </a:solidFill>
                <a:effectLst/>
              </a:rPr>
              <a:t>, not only historical data.​</a:t>
            </a:r>
            <a:r>
              <a:rPr lang="en-US" sz="1000" b="0" i="0">
                <a:solidFill>
                  <a:schemeClr val="tx1"/>
                </a:solidFill>
                <a:effectLst/>
              </a:rPr>
              <a:t>​</a:t>
            </a:r>
          </a:p>
          <a:p>
            <a:pPr lvl="1" fontAlgn="base"/>
            <a:r>
              <a:rPr lang="en-US" sz="1000" b="0" i="0" u="none" strike="noStrike">
                <a:solidFill>
                  <a:schemeClr val="tx1"/>
                </a:solidFill>
                <a:effectLst/>
              </a:rPr>
              <a:t>Illustrating </a:t>
            </a:r>
            <a:r>
              <a:rPr lang="en-US" sz="1000" b="1" i="0" u="none" strike="noStrike">
                <a:solidFill>
                  <a:schemeClr val="tx1"/>
                </a:solidFill>
                <a:effectLst/>
              </a:rPr>
              <a:t>holistic and overlapping impacts </a:t>
            </a:r>
            <a:r>
              <a:rPr lang="en-US" sz="1000" b="0" i="0" u="none" strike="noStrike">
                <a:solidFill>
                  <a:schemeClr val="tx1"/>
                </a:solidFill>
                <a:effectLst/>
              </a:rPr>
              <a:t>of climate change on communities, infrastructure, services, and other assets in the city. </a:t>
            </a:r>
            <a:endParaRPr lang="en-US" sz="1000" b="0" i="0">
              <a:solidFill>
                <a:schemeClr val="tx1"/>
              </a:solidFill>
              <a:effectLst/>
            </a:endParaRPr>
          </a:p>
          <a:p>
            <a:endParaRPr lang="en-US">
              <a:solidFill>
                <a:schemeClr val="tx1"/>
              </a:solidFill>
            </a:endParaRPr>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12</a:t>
            </a:fld>
            <a:endParaRPr lang="en-US"/>
          </a:p>
        </p:txBody>
      </p:sp>
    </p:spTree>
    <p:extLst>
      <p:ext uri="{BB962C8B-B14F-4D97-AF65-F5344CB8AC3E}">
        <p14:creationId xmlns:p14="http://schemas.microsoft.com/office/powerpoint/2010/main" val="18850305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Mike</a:t>
            </a:r>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13</a:t>
            </a:fld>
            <a:endParaRPr lang="en-US"/>
          </a:p>
        </p:txBody>
      </p:sp>
    </p:spTree>
    <p:extLst>
      <p:ext uri="{BB962C8B-B14F-4D97-AF65-F5344CB8AC3E}">
        <p14:creationId xmlns:p14="http://schemas.microsoft.com/office/powerpoint/2010/main" val="7356708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14</a:t>
            </a:fld>
            <a:endParaRPr lang="en-US"/>
          </a:p>
        </p:txBody>
      </p:sp>
    </p:spTree>
    <p:extLst>
      <p:ext uri="{BB962C8B-B14F-4D97-AF65-F5344CB8AC3E}">
        <p14:creationId xmlns:p14="http://schemas.microsoft.com/office/powerpoint/2010/main" val="5430258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One key finding from the VA is that the Historic District and Downtown are vulnerable to climate impacts such as sea level rise and flooding.</a:t>
            </a:r>
          </a:p>
          <a:p>
            <a:endParaRPr lang="en-US"/>
          </a:p>
          <a:p>
            <a:endParaRPr lang="en-US"/>
          </a:p>
          <a:p>
            <a:r>
              <a:rPr lang="en-US"/>
              <a:t>Maps in the VA:</a:t>
            </a:r>
          </a:p>
          <a:p>
            <a:pPr lvl="1"/>
            <a:r>
              <a:rPr lang="en-US"/>
              <a:t>Heat and transportation</a:t>
            </a:r>
            <a:endParaRPr lang="en-US">
              <a:cs typeface="Segoe UI"/>
            </a:endParaRPr>
          </a:p>
          <a:p>
            <a:pPr lvl="1"/>
            <a:r>
              <a:rPr lang="en-US"/>
              <a:t>SLR/flooding and transportation</a:t>
            </a:r>
            <a:endParaRPr lang="en-US">
              <a:cs typeface="Segoe UI"/>
            </a:endParaRPr>
          </a:p>
          <a:p>
            <a:pPr lvl="1"/>
            <a:r>
              <a:rPr lang="en-US"/>
              <a:t>SLR/flooding and shorelines</a:t>
            </a:r>
            <a:endParaRPr lang="en-US">
              <a:cs typeface="Segoe UI"/>
            </a:endParaRPr>
          </a:p>
          <a:p>
            <a:pPr lvl="1"/>
            <a:r>
              <a:rPr lang="en-US">
                <a:cs typeface="Segoe UI"/>
              </a:rPr>
              <a:t>SLR/flooding and sewer infrastructure</a:t>
            </a:r>
            <a:endParaRPr lang="en-US"/>
          </a:p>
          <a:p>
            <a:pPr lvl="1"/>
            <a:r>
              <a:rPr lang="en-US"/>
              <a:t>Cultural resources and historic district and SLR</a:t>
            </a:r>
            <a:endParaRPr lang="en-US">
              <a:cs typeface="Segoe UI"/>
            </a:endParaRPr>
          </a:p>
          <a:p>
            <a:pPr lvl="1"/>
            <a:r>
              <a:rPr lang="en-US"/>
              <a:t>Critical facilities </a:t>
            </a:r>
            <a:endParaRPr lang="en-US">
              <a:cs typeface="Segoe UI"/>
            </a:endParaRPr>
          </a:p>
          <a:p>
            <a:pPr lvl="1"/>
            <a:r>
              <a:rPr lang="en-US"/>
              <a:t>Heat and elderly populations + retirement community/assisted living locations</a:t>
            </a:r>
            <a:endParaRPr lang="en-US">
              <a:cs typeface="Segoe UI"/>
            </a:endParaRPr>
          </a:p>
          <a:p>
            <a:pPr lvl="1"/>
            <a:r>
              <a:rPr lang="en-US"/>
              <a:t>Cardiovascular disease</a:t>
            </a:r>
            <a:endParaRPr lang="en-US">
              <a:cs typeface="Segoe UI"/>
            </a:endParaRPr>
          </a:p>
          <a:p>
            <a:pPr lvl="1"/>
            <a:r>
              <a:rPr lang="en-US"/>
              <a:t>Wells, aquifers, and flooding</a:t>
            </a:r>
            <a:endParaRPr lang="en-US">
              <a:cs typeface="Segoe UI"/>
            </a:endParaRPr>
          </a:p>
          <a:p>
            <a:pPr lvl="1"/>
            <a:r>
              <a:rPr lang="en-US"/>
              <a:t>Stormwater and flooding </a:t>
            </a:r>
            <a:endParaRPr lang="en-US">
              <a:cs typeface="Segoe UI"/>
            </a:endParaRPr>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15</a:t>
            </a:fld>
            <a:endParaRPr lang="en-US"/>
          </a:p>
        </p:txBody>
      </p:sp>
    </p:spTree>
    <p:extLst>
      <p:ext uri="{BB962C8B-B14F-4D97-AF65-F5344CB8AC3E}">
        <p14:creationId xmlns:p14="http://schemas.microsoft.com/office/powerpoint/2010/main" val="2375696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4ECD71-3243-0B6F-0158-AB835AF4523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95667B2-65A9-03EB-00C8-24C14C9F884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D0CA2B-F2BC-931C-D600-0462AC5E434F}"/>
              </a:ext>
            </a:extLst>
          </p:cNvPr>
          <p:cNvSpPr>
            <a:spLocks noGrp="1"/>
          </p:cNvSpPr>
          <p:nvPr>
            <p:ph type="body" idx="1"/>
          </p:nvPr>
        </p:nvSpPr>
        <p:spPr/>
        <p:txBody>
          <a:bodyPr/>
          <a:lstStyle/>
          <a:p>
            <a:r>
              <a:rPr lang="en-US" b="1"/>
              <a:t>Alyssa</a:t>
            </a:r>
          </a:p>
          <a:p>
            <a:endParaRPr lang="en-US"/>
          </a:p>
        </p:txBody>
      </p:sp>
      <p:sp>
        <p:nvSpPr>
          <p:cNvPr id="4" name="Slide Number Placeholder 3">
            <a:extLst>
              <a:ext uri="{FF2B5EF4-FFF2-40B4-BE49-F238E27FC236}">
                <a16:creationId xmlns:a16="http://schemas.microsoft.com/office/drawing/2014/main" id="{598B0802-DB6F-8EA5-7644-A0640CA1F1D8}"/>
              </a:ext>
            </a:extLst>
          </p:cNvPr>
          <p:cNvSpPr>
            <a:spLocks noGrp="1"/>
          </p:cNvSpPr>
          <p:nvPr>
            <p:ph type="sldNum" sz="quarter" idx="5"/>
          </p:nvPr>
        </p:nvSpPr>
        <p:spPr/>
        <p:txBody>
          <a:bodyPr/>
          <a:lstStyle/>
          <a:p>
            <a:fld id="{DD8E4437-96A2-4153-9F9B-1C05EA4E1DC9}" type="slidenum">
              <a:rPr lang="en-US" smtClean="0"/>
              <a:t>16</a:t>
            </a:fld>
            <a:endParaRPr lang="en-US"/>
          </a:p>
        </p:txBody>
      </p:sp>
    </p:spTree>
    <p:extLst>
      <p:ext uri="{BB962C8B-B14F-4D97-AF65-F5344CB8AC3E}">
        <p14:creationId xmlns:p14="http://schemas.microsoft.com/office/powerpoint/2010/main" val="638081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1D71A6-626B-E294-5039-7B5E00065C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F4ECA0C-697C-8C1D-EDDE-719E0D4EFC2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BC78F2C-12B7-E50D-4225-2F0724D90DA0}"/>
              </a:ext>
            </a:extLst>
          </p:cNvPr>
          <p:cNvSpPr>
            <a:spLocks noGrp="1"/>
          </p:cNvSpPr>
          <p:nvPr>
            <p:ph type="body" idx="1"/>
          </p:nvPr>
        </p:nvSpPr>
        <p:spPr/>
        <p:txBody>
          <a:bodyPr/>
          <a:lstStyle/>
          <a:p>
            <a:r>
              <a:rPr lang="en-US" b="1"/>
              <a:t>Alyssa</a:t>
            </a:r>
          </a:p>
          <a:p>
            <a:endParaRPr lang="en-US"/>
          </a:p>
        </p:txBody>
      </p:sp>
      <p:sp>
        <p:nvSpPr>
          <p:cNvPr id="4" name="Slide Number Placeholder 3">
            <a:extLst>
              <a:ext uri="{FF2B5EF4-FFF2-40B4-BE49-F238E27FC236}">
                <a16:creationId xmlns:a16="http://schemas.microsoft.com/office/drawing/2014/main" id="{0E8D2377-D0E1-EC53-39AD-1A5D95A2F0F8}"/>
              </a:ext>
            </a:extLst>
          </p:cNvPr>
          <p:cNvSpPr>
            <a:spLocks noGrp="1"/>
          </p:cNvSpPr>
          <p:nvPr>
            <p:ph type="sldNum" sz="quarter" idx="5"/>
          </p:nvPr>
        </p:nvSpPr>
        <p:spPr/>
        <p:txBody>
          <a:bodyPr/>
          <a:lstStyle/>
          <a:p>
            <a:fld id="{DD8E4437-96A2-4153-9F9B-1C05EA4E1DC9}" type="slidenum">
              <a:rPr lang="en-US" smtClean="0"/>
              <a:t>18</a:t>
            </a:fld>
            <a:endParaRPr lang="en-US"/>
          </a:p>
        </p:txBody>
      </p:sp>
    </p:spTree>
    <p:extLst>
      <p:ext uri="{BB962C8B-B14F-4D97-AF65-F5344CB8AC3E}">
        <p14:creationId xmlns:p14="http://schemas.microsoft.com/office/powerpoint/2010/main" val="3992148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Natalie</a:t>
            </a:r>
          </a:p>
          <a:p>
            <a:endParaRPr lang="en-US" b="1"/>
          </a:p>
          <a:p>
            <a:pPr marL="0" marR="0">
              <a:spcAft>
                <a:spcPts val="800"/>
              </a:spcAft>
            </a:pPr>
            <a:r>
              <a:rPr lang="en-US" sz="1800" b="1">
                <a:effectLst/>
                <a:latin typeface="Segoe UI" panose="020B0502040204020203" pitchFamily="34" charset="0"/>
                <a:ea typeface="Segoe UI" panose="020B0502040204020203" pitchFamily="34" charset="0"/>
                <a:cs typeface="Times New Roman" panose="02020603050405020304" pitchFamily="18" charset="0"/>
              </a:rPr>
              <a:t>Welcome</a:t>
            </a:r>
            <a:endParaRPr lang="en-US" sz="1800">
              <a:effectLst/>
              <a:latin typeface="Segoe UI" panose="020B0502040204020203" pitchFamily="34" charset="0"/>
              <a:ea typeface="Segoe UI" panose="020B0502040204020203" pitchFamily="34" charset="0"/>
              <a:cs typeface="Times New Roman" panose="02020603050405020304" pitchFamily="18" charset="0"/>
            </a:endParaRPr>
          </a:p>
          <a:p>
            <a:pPr marL="342900" marR="0" lvl="0" indent="-342900">
              <a:buClr>
                <a:srgbClr val="4F65B0"/>
              </a:buClr>
              <a:buFont typeface="Symbol" panose="05050102010706020507" pitchFamily="18" charset="2"/>
              <a:buChar char=""/>
            </a:pPr>
            <a:r>
              <a:rPr lang="en-US" sz="1800">
                <a:effectLst/>
                <a:latin typeface="Segoe UI" panose="020B0502040204020203" pitchFamily="34" charset="0"/>
                <a:ea typeface="Segoe UI" panose="020B0502040204020203" pitchFamily="34" charset="0"/>
                <a:cs typeface="Times New Roman" panose="02020603050405020304" pitchFamily="18" charset="0"/>
              </a:rPr>
              <a:t>Welcome everyone to the space</a:t>
            </a:r>
          </a:p>
          <a:p>
            <a:pPr marL="342900" marR="0" lvl="0" indent="-342900">
              <a:spcAft>
                <a:spcPts val="800"/>
              </a:spcAft>
              <a:buClr>
                <a:srgbClr val="4F65B0"/>
              </a:buClr>
              <a:buFont typeface="Symbol" panose="05050102010706020507" pitchFamily="18" charset="2"/>
              <a:buChar char=""/>
            </a:pPr>
            <a:r>
              <a:rPr lang="en-US" sz="1800">
                <a:effectLst/>
                <a:latin typeface="Segoe UI" panose="020B0502040204020203" pitchFamily="34" charset="0"/>
                <a:ea typeface="Segoe UI" panose="020B0502040204020203" pitchFamily="34" charset="0"/>
                <a:cs typeface="Times New Roman" panose="02020603050405020304" pitchFamily="18" charset="0"/>
              </a:rPr>
              <a:t>Introduce City team present</a:t>
            </a:r>
          </a:p>
          <a:p>
            <a:endParaRPr lang="en-US" b="1"/>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2</a:t>
            </a:fld>
            <a:endParaRPr lang="en-US"/>
          </a:p>
        </p:txBody>
      </p:sp>
    </p:spTree>
    <p:extLst>
      <p:ext uri="{BB962C8B-B14F-4D97-AF65-F5344CB8AC3E}">
        <p14:creationId xmlns:p14="http://schemas.microsoft.com/office/powerpoint/2010/main" val="3735794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70D2FC-6B88-50AA-D454-C78021D17D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948E751-10A9-BC73-1B43-2FDA42623A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B09937-773C-8CD3-9A30-6548DD10E74F}"/>
              </a:ext>
            </a:extLst>
          </p:cNvPr>
          <p:cNvSpPr>
            <a:spLocks noGrp="1"/>
          </p:cNvSpPr>
          <p:nvPr>
            <p:ph type="body" idx="1"/>
          </p:nvPr>
        </p:nvSpPr>
        <p:spPr/>
        <p:txBody>
          <a:bodyPr/>
          <a:lstStyle/>
          <a:p>
            <a:r>
              <a:rPr lang="en-US" b="1"/>
              <a:t>Alyssa</a:t>
            </a:r>
          </a:p>
          <a:p>
            <a:endParaRPr lang="en-US"/>
          </a:p>
        </p:txBody>
      </p:sp>
      <p:sp>
        <p:nvSpPr>
          <p:cNvPr id="4" name="Slide Number Placeholder 3">
            <a:extLst>
              <a:ext uri="{FF2B5EF4-FFF2-40B4-BE49-F238E27FC236}">
                <a16:creationId xmlns:a16="http://schemas.microsoft.com/office/drawing/2014/main" id="{936200B4-F3CF-DCE6-3F42-FC2DD0CFDEEB}"/>
              </a:ext>
            </a:extLst>
          </p:cNvPr>
          <p:cNvSpPr>
            <a:spLocks noGrp="1"/>
          </p:cNvSpPr>
          <p:nvPr>
            <p:ph type="sldNum" sz="quarter" idx="5"/>
          </p:nvPr>
        </p:nvSpPr>
        <p:spPr/>
        <p:txBody>
          <a:bodyPr/>
          <a:lstStyle/>
          <a:p>
            <a:fld id="{DD8E4437-96A2-4153-9F9B-1C05EA4E1DC9}" type="slidenum">
              <a:rPr lang="en-US" smtClean="0"/>
              <a:t>3</a:t>
            </a:fld>
            <a:endParaRPr lang="en-US"/>
          </a:p>
        </p:txBody>
      </p:sp>
    </p:spTree>
    <p:extLst>
      <p:ext uri="{BB962C8B-B14F-4D97-AF65-F5344CB8AC3E}">
        <p14:creationId xmlns:p14="http://schemas.microsoft.com/office/powerpoint/2010/main" val="27814037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a:t>Alyssa</a:t>
            </a:r>
            <a:endParaRPr lang="en-US"/>
          </a:p>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4</a:t>
            </a:fld>
            <a:endParaRPr lang="en-US"/>
          </a:p>
        </p:txBody>
      </p:sp>
    </p:spTree>
    <p:extLst>
      <p:ext uri="{BB962C8B-B14F-4D97-AF65-F5344CB8AC3E}">
        <p14:creationId xmlns:p14="http://schemas.microsoft.com/office/powerpoint/2010/main" val="19153925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US" b="1"/>
              <a:t>Alyssa </a:t>
            </a:r>
          </a:p>
          <a:p>
            <a:pPr marL="0" indent="0">
              <a:buFontTx/>
              <a:buNone/>
            </a:pPr>
            <a:endParaRPr lang="en-US" b="1"/>
          </a:p>
          <a:p>
            <a:pPr marL="171450" indent="-171450">
              <a:buFont typeface="Arial" panose="020B0604020202020204" pitchFamily="34" charset="0"/>
              <a:buChar char="•"/>
            </a:pPr>
            <a:r>
              <a:rPr lang="en-US"/>
              <a:t>So if you all remember back to 2022, which seems like a long time ago, Cascadia was the firm who developed the Climate Action Plan for the City of Gig Harbor, and I was the project manager for that project. So a few of these graphics have been borrowed from the CAP, but I think they do a good job of illustrating what work has been done to date, knowing that we are missing what happened in the latter half of 2023, like the adoption of the CAP itself.</a:t>
            </a:r>
          </a:p>
          <a:p>
            <a:pPr marL="171450" indent="-171450">
              <a:buFont typeface="Arial" panose="020B0604020202020204" pitchFamily="34" charset="0"/>
              <a:buChar char="•"/>
            </a:pPr>
            <a:r>
              <a:rPr lang="en-US"/>
              <a:t>I won’t read this in detail, but I think it provides a very clear picture of the City’s longstanding commitment to the environment, stewardship, natural spaces and sustainability since the ’70’s. One thing I did want to call out is the Climate Change Comprehensive Plan Amendment Committee (CCCPAC). </a:t>
            </a:r>
          </a:p>
          <a:p>
            <a:pPr marL="171450" indent="-171450">
              <a:buFont typeface="Arial" panose="020B0604020202020204" pitchFamily="34" charset="0"/>
              <a:buChar char="•"/>
            </a:pPr>
            <a:r>
              <a:rPr lang="en-US"/>
              <a:t>The CCCPAC was formed in 2022 and included internal city staff and external partners who were focused on updating the Comp Plan to incorporate climate change goals. The group met biweekly over summer 2022 to talk with climate SMEs and develop climate goals for the City, to ultimately draft a Comprehensive Plan climate amendment (adopted Nov 2022). </a:t>
            </a:r>
          </a:p>
          <a:p>
            <a:pPr marL="0" indent="0">
              <a:buFontTx/>
              <a:buNone/>
            </a:pPr>
            <a:endParaRPr lang="en-US"/>
          </a:p>
          <a:p>
            <a:pPr marL="171450" indent="-171450">
              <a:buFontTx/>
              <a:buChar char="-"/>
            </a:pPr>
            <a:r>
              <a:rPr lang="en-US"/>
              <a:t>We had limited touchpoint with this group during CAP development, however they provided input on CAP implementation plan and our GHG lead met with them in Spring 2023 to talk about emissions targets, and we had also received a ‘</a:t>
            </a:r>
            <a:r>
              <a:rPr lang="en-US" err="1"/>
              <a:t>wishlist</a:t>
            </a:r>
            <a:r>
              <a:rPr lang="en-US"/>
              <a:t>’ of policies from the group to inform action drafting.</a:t>
            </a:r>
          </a:p>
          <a:p>
            <a:pPr marL="171450" indent="-171450">
              <a:buFontTx/>
              <a:buChar char="-"/>
            </a:pPr>
            <a:r>
              <a:rPr lang="en-US"/>
              <a:t>So all that to say, that the work of the CCCPAC has given us a really excellent foundation for the Climate Element, which will expand on climate change related policy, focusing on both resilience and emissions reduction.</a:t>
            </a:r>
          </a:p>
        </p:txBody>
      </p:sp>
      <p:sp>
        <p:nvSpPr>
          <p:cNvPr id="4" name="Slide Number Placeholder 3"/>
          <p:cNvSpPr>
            <a:spLocks noGrp="1"/>
          </p:cNvSpPr>
          <p:nvPr>
            <p:ph type="sldNum" sz="quarter" idx="5"/>
          </p:nvPr>
        </p:nvSpPr>
        <p:spPr/>
        <p:txBody>
          <a:bodyPr/>
          <a:lstStyle/>
          <a:p>
            <a:fld id="{DD8E4437-96A2-4153-9F9B-1C05EA4E1DC9}" type="slidenum">
              <a:rPr lang="en-US" smtClean="0"/>
              <a:t>5</a:t>
            </a:fld>
            <a:endParaRPr lang="en-US"/>
          </a:p>
        </p:txBody>
      </p:sp>
    </p:spTree>
    <p:extLst>
      <p:ext uri="{BB962C8B-B14F-4D97-AF65-F5344CB8AC3E}">
        <p14:creationId xmlns:p14="http://schemas.microsoft.com/office/powerpoint/2010/main" val="2001879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545939F-9A26-503B-6CF4-D573307D68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A043A8C-0D31-A8BC-0678-8950BAD306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FD0F7EF-06C5-000E-AF16-32771047E451}"/>
              </a:ext>
            </a:extLst>
          </p:cNvPr>
          <p:cNvSpPr>
            <a:spLocks noGrp="1"/>
          </p:cNvSpPr>
          <p:nvPr>
            <p:ph type="body" idx="1"/>
          </p:nvPr>
        </p:nvSpPr>
        <p:spPr/>
        <p:txBody>
          <a:bodyPr/>
          <a:lstStyle/>
          <a:p>
            <a:r>
              <a:rPr lang="en-US" b="1"/>
              <a:t>Alyssa</a:t>
            </a:r>
          </a:p>
          <a:p>
            <a:endParaRPr lang="en-US"/>
          </a:p>
        </p:txBody>
      </p:sp>
      <p:sp>
        <p:nvSpPr>
          <p:cNvPr id="4" name="Slide Number Placeholder 3">
            <a:extLst>
              <a:ext uri="{FF2B5EF4-FFF2-40B4-BE49-F238E27FC236}">
                <a16:creationId xmlns:a16="http://schemas.microsoft.com/office/drawing/2014/main" id="{83EB7D32-FDAF-4FF7-A9AA-A45B78E46250}"/>
              </a:ext>
            </a:extLst>
          </p:cNvPr>
          <p:cNvSpPr>
            <a:spLocks noGrp="1"/>
          </p:cNvSpPr>
          <p:nvPr>
            <p:ph type="sldNum" sz="quarter" idx="5"/>
          </p:nvPr>
        </p:nvSpPr>
        <p:spPr/>
        <p:txBody>
          <a:bodyPr/>
          <a:lstStyle/>
          <a:p>
            <a:fld id="{DD8E4437-96A2-4153-9F9B-1C05EA4E1DC9}" type="slidenum">
              <a:rPr lang="en-US" smtClean="0"/>
              <a:t>6</a:t>
            </a:fld>
            <a:endParaRPr lang="en-US"/>
          </a:p>
        </p:txBody>
      </p:sp>
    </p:spTree>
    <p:extLst>
      <p:ext uri="{BB962C8B-B14F-4D97-AF65-F5344CB8AC3E}">
        <p14:creationId xmlns:p14="http://schemas.microsoft.com/office/powerpoint/2010/main" val="13690252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7</a:t>
            </a:fld>
            <a:endParaRPr lang="en-US"/>
          </a:p>
        </p:txBody>
      </p:sp>
    </p:spTree>
    <p:extLst>
      <p:ext uri="{BB962C8B-B14F-4D97-AF65-F5344CB8AC3E}">
        <p14:creationId xmlns:p14="http://schemas.microsoft.com/office/powerpoint/2010/main" val="2960504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D8E4437-96A2-4153-9F9B-1C05EA4E1DC9}" type="slidenum">
              <a:rPr lang="en-US" smtClean="0"/>
              <a:t>8</a:t>
            </a:fld>
            <a:endParaRPr lang="en-US"/>
          </a:p>
        </p:txBody>
      </p:sp>
    </p:spTree>
    <p:extLst>
      <p:ext uri="{BB962C8B-B14F-4D97-AF65-F5344CB8AC3E}">
        <p14:creationId xmlns:p14="http://schemas.microsoft.com/office/powerpoint/2010/main" val="26376881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1651FB-2E99-065B-1C7E-3DE5EB7D74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702EC4F-806E-277B-F98C-13BFE2E7E18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53FA93B-9002-FE80-8E54-522F6E9540D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C57799BE-00C5-4706-43D0-102257A81203}"/>
              </a:ext>
            </a:extLst>
          </p:cNvPr>
          <p:cNvSpPr>
            <a:spLocks noGrp="1"/>
          </p:cNvSpPr>
          <p:nvPr>
            <p:ph type="sldNum" sz="quarter" idx="5"/>
          </p:nvPr>
        </p:nvSpPr>
        <p:spPr/>
        <p:txBody>
          <a:bodyPr/>
          <a:lstStyle/>
          <a:p>
            <a:fld id="{DD8E4437-96A2-4153-9F9B-1C05EA4E1DC9}" type="slidenum">
              <a:rPr lang="en-US" smtClean="0"/>
              <a:t>9</a:t>
            </a:fld>
            <a:endParaRPr lang="en-US"/>
          </a:p>
        </p:txBody>
      </p:sp>
    </p:spTree>
    <p:extLst>
      <p:ext uri="{BB962C8B-B14F-4D97-AF65-F5344CB8AC3E}">
        <p14:creationId xmlns:p14="http://schemas.microsoft.com/office/powerpoint/2010/main" val="292825344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8.png"/><Relationship Id="rId4" Type="http://schemas.openxmlformats.org/officeDocument/2006/relationships/image" Target="../media/image7.sv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5.jpe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12.png"/></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4" name="Freeform: Shape 33">
            <a:extLst>
              <a:ext uri="{FF2B5EF4-FFF2-40B4-BE49-F238E27FC236}">
                <a16:creationId xmlns:a16="http://schemas.microsoft.com/office/drawing/2014/main" id="{8BD45193-0AA6-9D7B-AEBF-D629EBA9C3C4}"/>
              </a:ext>
            </a:extLst>
          </p:cNvPr>
          <p:cNvSpPr/>
          <p:nvPr userDrawn="1"/>
        </p:nvSpPr>
        <p:spPr>
          <a:xfrm>
            <a:off x="6244311" y="1963"/>
            <a:ext cx="5952090" cy="6698408"/>
          </a:xfrm>
          <a:custGeom>
            <a:avLst/>
            <a:gdLst>
              <a:gd name="connsiteX0" fmla="*/ 1518171 w 5965633"/>
              <a:gd name="connsiteY0" fmla="*/ 0 h 6713649"/>
              <a:gd name="connsiteX1" fmla="*/ 5922034 w 5965633"/>
              <a:gd name="connsiteY1" fmla="*/ 0 h 6713649"/>
              <a:gd name="connsiteX2" fmla="*/ 5965633 w 5965633"/>
              <a:gd name="connsiteY2" fmla="*/ 32603 h 6713649"/>
              <a:gd name="connsiteX3" fmla="*/ 5965633 w 5965633"/>
              <a:gd name="connsiteY3" fmla="*/ 5954491 h 6713649"/>
              <a:gd name="connsiteX4" fmla="*/ 5800047 w 5965633"/>
              <a:gd name="connsiteY4" fmla="*/ 6078314 h 6713649"/>
              <a:gd name="connsiteX5" fmla="*/ 3720102 w 5965633"/>
              <a:gd name="connsiteY5" fmla="*/ 6713649 h 6713649"/>
              <a:gd name="connsiteX6" fmla="*/ 0 w 5965633"/>
              <a:gd name="connsiteY6" fmla="*/ 2993547 h 6713649"/>
              <a:gd name="connsiteX7" fmla="*/ 1353772 w 5965633"/>
              <a:gd name="connsiteY7" fmla="*/ 122935 h 6713649"/>
              <a:gd name="connsiteX8" fmla="*/ 1518171 w 5965633"/>
              <a:gd name="connsiteY8" fmla="*/ 0 h 67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5633" h="6713649">
                <a:moveTo>
                  <a:pt x="1518171" y="0"/>
                </a:moveTo>
                <a:lnTo>
                  <a:pt x="5922034" y="0"/>
                </a:lnTo>
                <a:lnTo>
                  <a:pt x="5965633" y="32603"/>
                </a:lnTo>
                <a:lnTo>
                  <a:pt x="5965633" y="5954491"/>
                </a:lnTo>
                <a:lnTo>
                  <a:pt x="5800047" y="6078314"/>
                </a:lnTo>
                <a:cubicBezTo>
                  <a:pt x="5206314" y="6479432"/>
                  <a:pt x="4490560" y="6713649"/>
                  <a:pt x="3720102" y="6713649"/>
                </a:cubicBezTo>
                <a:cubicBezTo>
                  <a:pt x="1665546" y="6713649"/>
                  <a:pt x="0" y="5048103"/>
                  <a:pt x="0" y="2993547"/>
                </a:cubicBezTo>
                <a:cubicBezTo>
                  <a:pt x="0" y="1837859"/>
                  <a:pt x="526989" y="805257"/>
                  <a:pt x="1353772" y="122935"/>
                </a:cubicBezTo>
                <a:lnTo>
                  <a:pt x="1518171" y="0"/>
                </a:lnTo>
                <a:close/>
              </a:path>
            </a:pathLst>
          </a:custGeom>
          <a:blipFill dpi="0" rotWithShape="1">
            <a:blip r:embed="rId2" cstate="screen">
              <a:alphaModFix amt="35000"/>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7E124841-859B-F56B-1598-2AD9A3F3D906}"/>
              </a:ext>
            </a:extLst>
          </p:cNvPr>
          <p:cNvSpPr/>
          <p:nvPr userDrawn="1"/>
        </p:nvSpPr>
        <p:spPr>
          <a:xfrm rot="10800000">
            <a:off x="1491084" y="4954064"/>
            <a:ext cx="10698839" cy="1903936"/>
          </a:xfrm>
          <a:custGeom>
            <a:avLst/>
            <a:gdLst>
              <a:gd name="connsiteX0" fmla="*/ 0 w 4178998"/>
              <a:gd name="connsiteY0" fmla="*/ 0 h 743683"/>
              <a:gd name="connsiteX1" fmla="*/ 0 w 4178998"/>
              <a:gd name="connsiteY1" fmla="*/ 606933 h 743683"/>
              <a:gd name="connsiteX2" fmla="*/ 2236375 w 4178998"/>
              <a:gd name="connsiteY2" fmla="*/ 572548 h 743683"/>
              <a:gd name="connsiteX3" fmla="*/ 4178999 w 4178998"/>
              <a:gd name="connsiteY3" fmla="*/ 0 h 743683"/>
              <a:gd name="connsiteX4" fmla="*/ 0 w 4178998"/>
              <a:gd name="connsiteY4" fmla="*/ 0 h 74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998" h="743683">
                <a:moveTo>
                  <a:pt x="0" y="0"/>
                </a:moveTo>
                <a:lnTo>
                  <a:pt x="0" y="606933"/>
                </a:lnTo>
                <a:cubicBezTo>
                  <a:pt x="730853" y="803338"/>
                  <a:pt x="1510760" y="784955"/>
                  <a:pt x="2236375" y="572548"/>
                </a:cubicBezTo>
                <a:cubicBezTo>
                  <a:pt x="2888742" y="381572"/>
                  <a:pt x="3510820" y="60389"/>
                  <a:pt x="4178999" y="0"/>
                </a:cubicBezTo>
                <a:lnTo>
                  <a:pt x="0" y="0"/>
                </a:lnTo>
                <a:close/>
              </a:path>
            </a:pathLst>
          </a:custGeom>
          <a: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0" cap="flat">
            <a:noFill/>
            <a:prstDash val="solid"/>
            <a:miter/>
          </a:ln>
        </p:spPr>
        <p:txBody>
          <a:bodyPr rtlCol="0" anchor="ctr"/>
          <a:lstStyle/>
          <a:p>
            <a:endParaRPr lang="en-US"/>
          </a:p>
        </p:txBody>
      </p:sp>
      <p:sp>
        <p:nvSpPr>
          <p:cNvPr id="25" name="Freeform: Shape 24">
            <a:extLst>
              <a:ext uri="{FF2B5EF4-FFF2-40B4-BE49-F238E27FC236}">
                <a16:creationId xmlns:a16="http://schemas.microsoft.com/office/drawing/2014/main" id="{859E7B21-2B40-A151-6808-00E71A893A5F}"/>
              </a:ext>
            </a:extLst>
          </p:cNvPr>
          <p:cNvSpPr/>
          <p:nvPr userDrawn="1"/>
        </p:nvSpPr>
        <p:spPr>
          <a:xfrm rot="10800000">
            <a:off x="257003" y="4553182"/>
            <a:ext cx="11932920" cy="2315904"/>
          </a:xfrm>
          <a:custGeom>
            <a:avLst/>
            <a:gdLst>
              <a:gd name="connsiteX0" fmla="*/ 4132612 w 4642675"/>
              <a:gd name="connsiteY0" fmla="*/ 2000 h 901036"/>
              <a:gd name="connsiteX1" fmla="*/ 2299430 w 4642675"/>
              <a:gd name="connsiteY1" fmla="*/ 550926 h 901036"/>
              <a:gd name="connsiteX2" fmla="*/ 2298097 w 4642675"/>
              <a:gd name="connsiteY2" fmla="*/ 551307 h 901036"/>
              <a:gd name="connsiteX3" fmla="*/ 2295620 w 4642675"/>
              <a:gd name="connsiteY3" fmla="*/ 552069 h 901036"/>
              <a:gd name="connsiteX4" fmla="*/ 2287905 w 4642675"/>
              <a:gd name="connsiteY4" fmla="*/ 554355 h 901036"/>
              <a:gd name="connsiteX5" fmla="*/ 2286572 w 4642675"/>
              <a:gd name="connsiteY5" fmla="*/ 554736 h 901036"/>
              <a:gd name="connsiteX6" fmla="*/ 2236375 w 4642675"/>
              <a:gd name="connsiteY6" fmla="*/ 569786 h 901036"/>
              <a:gd name="connsiteX7" fmla="*/ 0 w 4642675"/>
              <a:gd name="connsiteY7" fmla="*/ 604171 h 901036"/>
              <a:gd name="connsiteX8" fmla="*/ 0 w 4642675"/>
              <a:gd name="connsiteY8" fmla="*/ 764286 h 901036"/>
              <a:gd name="connsiteX9" fmla="*/ 2236375 w 4642675"/>
              <a:gd name="connsiteY9" fmla="*/ 729901 h 901036"/>
              <a:gd name="connsiteX10" fmla="*/ 4642676 w 4642675"/>
              <a:gd name="connsiteY10" fmla="*/ 0 h 901036"/>
              <a:gd name="connsiteX11" fmla="*/ 4132612 w 4642675"/>
              <a:gd name="connsiteY11" fmla="*/ 2000 h 90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2675" h="901036">
                <a:moveTo>
                  <a:pt x="4132612" y="2000"/>
                </a:moveTo>
                <a:cubicBezTo>
                  <a:pt x="3503390" y="70295"/>
                  <a:pt x="2913793" y="362998"/>
                  <a:pt x="2299430" y="550926"/>
                </a:cubicBezTo>
                <a:cubicBezTo>
                  <a:pt x="2298954" y="551021"/>
                  <a:pt x="2298573" y="551212"/>
                  <a:pt x="2298097" y="551307"/>
                </a:cubicBezTo>
                <a:cubicBezTo>
                  <a:pt x="2297240" y="551593"/>
                  <a:pt x="2296478" y="551783"/>
                  <a:pt x="2295620" y="552069"/>
                </a:cubicBezTo>
                <a:cubicBezTo>
                  <a:pt x="2292953" y="552831"/>
                  <a:pt x="2290286" y="553688"/>
                  <a:pt x="2287905" y="554355"/>
                </a:cubicBezTo>
                <a:cubicBezTo>
                  <a:pt x="2287429" y="554450"/>
                  <a:pt x="2287048" y="554641"/>
                  <a:pt x="2286572" y="554736"/>
                </a:cubicBezTo>
                <a:cubicBezTo>
                  <a:pt x="2269903" y="559784"/>
                  <a:pt x="2253139" y="564833"/>
                  <a:pt x="2236375" y="569786"/>
                </a:cubicBezTo>
                <a:cubicBezTo>
                  <a:pt x="1510760" y="782193"/>
                  <a:pt x="730853" y="800576"/>
                  <a:pt x="0" y="604171"/>
                </a:cubicBezTo>
                <a:lnTo>
                  <a:pt x="0" y="764286"/>
                </a:lnTo>
                <a:cubicBezTo>
                  <a:pt x="730853" y="960692"/>
                  <a:pt x="1510760" y="942308"/>
                  <a:pt x="2236375" y="729901"/>
                </a:cubicBezTo>
                <a:cubicBezTo>
                  <a:pt x="2876741" y="542449"/>
                  <a:pt x="3821145" y="122301"/>
                  <a:pt x="4642676" y="0"/>
                </a:cubicBezTo>
                <a:lnTo>
                  <a:pt x="4132612" y="2000"/>
                </a:lnTo>
                <a:close/>
              </a:path>
            </a:pathLst>
          </a:custGeom>
          <a:solidFill>
            <a:schemeClr val="accent5"/>
          </a:solidFill>
          <a:ln w="0"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032936D-D572-4A4A-A8FE-71D62CEB9428}"/>
              </a:ext>
            </a:extLst>
          </p:cNvPr>
          <p:cNvSpPr>
            <a:spLocks noGrp="1"/>
          </p:cNvSpPr>
          <p:nvPr>
            <p:ph type="ctrTitle" hasCustomPrompt="1"/>
          </p:nvPr>
        </p:nvSpPr>
        <p:spPr>
          <a:xfrm>
            <a:off x="591578" y="2356657"/>
            <a:ext cx="5547372" cy="2119747"/>
          </a:xfrm>
        </p:spPr>
        <p:txBody>
          <a:bodyPr anchor="ctr"/>
          <a:lstStyle>
            <a:lvl1pPr algn="l">
              <a:defRPr sz="3200" b="1">
                <a:solidFill>
                  <a:schemeClr val="tx2"/>
                </a:solidFill>
              </a:defRPr>
            </a:lvl1pPr>
          </a:lstStyle>
          <a:p>
            <a:r>
              <a:rPr lang="en-US"/>
              <a:t>Presentation title</a:t>
            </a:r>
          </a:p>
        </p:txBody>
      </p:sp>
      <p:sp>
        <p:nvSpPr>
          <p:cNvPr id="3" name="Subtitle 2">
            <a:extLst>
              <a:ext uri="{FF2B5EF4-FFF2-40B4-BE49-F238E27FC236}">
                <a16:creationId xmlns:a16="http://schemas.microsoft.com/office/drawing/2014/main" id="{440E1B07-1DD6-4A40-9461-AFCFAD176ADD}"/>
              </a:ext>
            </a:extLst>
          </p:cNvPr>
          <p:cNvSpPr>
            <a:spLocks noGrp="1"/>
          </p:cNvSpPr>
          <p:nvPr>
            <p:ph type="subTitle" idx="1" hasCustomPrompt="1"/>
          </p:nvPr>
        </p:nvSpPr>
        <p:spPr>
          <a:xfrm>
            <a:off x="591578" y="4584469"/>
            <a:ext cx="4412684" cy="980403"/>
          </a:xfrm>
        </p:spPr>
        <p:txBody>
          <a:bodyPr>
            <a:normAutofit/>
          </a:bodyPr>
          <a:lstStyle>
            <a:lvl1pPr marL="0" indent="0" algn="l">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pic>
        <p:nvPicPr>
          <p:cNvPr id="6" name="Picture 5">
            <a:extLst>
              <a:ext uri="{FF2B5EF4-FFF2-40B4-BE49-F238E27FC236}">
                <a16:creationId xmlns:a16="http://schemas.microsoft.com/office/drawing/2014/main" id="{9E8E856C-6194-422E-CF0B-42301BC7E77D}"/>
              </a:ext>
            </a:extLst>
          </p:cNvPr>
          <p:cNvPicPr>
            <a:picLocks noChangeAspect="1"/>
          </p:cNvPicPr>
          <p:nvPr userDrawn="1"/>
        </p:nvPicPr>
        <p:blipFill>
          <a:blip r:embed="rId5">
            <a:extLst>
              <a:ext uri="{28A0092B-C50C-407E-A947-70E740481C1C}">
                <a14:useLocalDpi xmlns:a14="http://schemas.microsoft.com/office/drawing/2010/main" val="0"/>
              </a:ext>
            </a:extLst>
          </a:blip>
          <a:srcRect t="7095" b="7095"/>
          <a:stretch/>
        </p:blipFill>
        <p:spPr>
          <a:xfrm>
            <a:off x="9937865" y="5856533"/>
            <a:ext cx="2024972" cy="819118"/>
          </a:xfrm>
          <a:prstGeom prst="rect">
            <a:avLst/>
          </a:prstGeom>
        </p:spPr>
      </p:pic>
      <p:sp>
        <p:nvSpPr>
          <p:cNvPr id="18" name="Freeform: Shape 17">
            <a:extLst>
              <a:ext uri="{FF2B5EF4-FFF2-40B4-BE49-F238E27FC236}">
                <a16:creationId xmlns:a16="http://schemas.microsoft.com/office/drawing/2014/main" id="{A6B01F74-2401-ABAD-69D3-873384F9912F}"/>
              </a:ext>
            </a:extLst>
          </p:cNvPr>
          <p:cNvSpPr/>
          <p:nvPr/>
        </p:nvSpPr>
        <p:spPr>
          <a:xfrm>
            <a:off x="-1" y="0"/>
            <a:ext cx="10698839" cy="1903936"/>
          </a:xfrm>
          <a:custGeom>
            <a:avLst/>
            <a:gdLst>
              <a:gd name="connsiteX0" fmla="*/ 0 w 4178998"/>
              <a:gd name="connsiteY0" fmla="*/ 0 h 743683"/>
              <a:gd name="connsiteX1" fmla="*/ 0 w 4178998"/>
              <a:gd name="connsiteY1" fmla="*/ 606933 h 743683"/>
              <a:gd name="connsiteX2" fmla="*/ 2236375 w 4178998"/>
              <a:gd name="connsiteY2" fmla="*/ 572548 h 743683"/>
              <a:gd name="connsiteX3" fmla="*/ 4178999 w 4178998"/>
              <a:gd name="connsiteY3" fmla="*/ 0 h 743683"/>
              <a:gd name="connsiteX4" fmla="*/ 0 w 4178998"/>
              <a:gd name="connsiteY4" fmla="*/ 0 h 74368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78998" h="743683">
                <a:moveTo>
                  <a:pt x="0" y="0"/>
                </a:moveTo>
                <a:lnTo>
                  <a:pt x="0" y="606933"/>
                </a:lnTo>
                <a:cubicBezTo>
                  <a:pt x="730853" y="803338"/>
                  <a:pt x="1510760" y="784955"/>
                  <a:pt x="2236375" y="572548"/>
                </a:cubicBezTo>
                <a:cubicBezTo>
                  <a:pt x="2888742" y="381572"/>
                  <a:pt x="3510820" y="60389"/>
                  <a:pt x="4178999" y="0"/>
                </a:cubicBezTo>
                <a:lnTo>
                  <a:pt x="0" y="0"/>
                </a:lnTo>
                <a:close/>
              </a:path>
            </a:pathLst>
          </a:custGeom>
          <a:blipFill>
            <a:blip r:embed="rId6">
              <a:extLst>
                <a:ext uri="{28A0092B-C50C-407E-A947-70E740481C1C}">
                  <a14:useLocalDpi xmlns:a14="http://schemas.microsoft.com/office/drawing/2010/main" val="0"/>
                </a:ext>
              </a:extLst>
            </a:blip>
            <a:srcRect/>
            <a:stretch>
              <a:fillRect t="-167211" b="-167211"/>
            </a:stretch>
          </a:blipFill>
          <a:ln w="0" cap="flat">
            <a:noFill/>
            <a:prstDash val="solid"/>
            <a:miter/>
          </a:ln>
        </p:spPr>
        <p:txBody>
          <a:bodyPr rtlCol="0" anchor="ctr"/>
          <a:lstStyle/>
          <a:p>
            <a:endParaRPr lang="en-US"/>
          </a:p>
        </p:txBody>
      </p:sp>
      <p:sp>
        <p:nvSpPr>
          <p:cNvPr id="19" name="Freeform: Shape 18">
            <a:extLst>
              <a:ext uri="{FF2B5EF4-FFF2-40B4-BE49-F238E27FC236}">
                <a16:creationId xmlns:a16="http://schemas.microsoft.com/office/drawing/2014/main" id="{5D9FB9EB-06BF-AFEB-4126-5C2855EF2487}"/>
              </a:ext>
            </a:extLst>
          </p:cNvPr>
          <p:cNvSpPr/>
          <p:nvPr/>
        </p:nvSpPr>
        <p:spPr>
          <a:xfrm>
            <a:off x="5467921" y="1766505"/>
            <a:ext cx="9048" cy="2667"/>
          </a:xfrm>
          <a:custGeom>
            <a:avLst/>
            <a:gdLst>
              <a:gd name="connsiteX0" fmla="*/ 1333 w 9048"/>
              <a:gd name="connsiteY0" fmla="*/ 2286 h 2667"/>
              <a:gd name="connsiteX1" fmla="*/ 9049 w 9048"/>
              <a:gd name="connsiteY1" fmla="*/ 0 h 2667"/>
              <a:gd name="connsiteX2" fmla="*/ 0 w 9048"/>
              <a:gd name="connsiteY2" fmla="*/ 2667 h 2667"/>
              <a:gd name="connsiteX3" fmla="*/ 1333 w 9048"/>
              <a:gd name="connsiteY3" fmla="*/ 2286 h 2667"/>
            </a:gdLst>
            <a:ahLst/>
            <a:cxnLst>
              <a:cxn ang="0">
                <a:pos x="connsiteX0" y="connsiteY0"/>
              </a:cxn>
              <a:cxn ang="0">
                <a:pos x="connsiteX1" y="connsiteY1"/>
              </a:cxn>
              <a:cxn ang="0">
                <a:pos x="connsiteX2" y="connsiteY2"/>
              </a:cxn>
              <a:cxn ang="0">
                <a:pos x="connsiteX3" y="connsiteY3"/>
              </a:cxn>
            </a:cxnLst>
            <a:rect l="l" t="t" r="r" b="b"/>
            <a:pathLst>
              <a:path w="9048" h="2667">
                <a:moveTo>
                  <a:pt x="1333" y="2286"/>
                </a:moveTo>
                <a:cubicBezTo>
                  <a:pt x="3715" y="1619"/>
                  <a:pt x="6382" y="762"/>
                  <a:pt x="9049" y="0"/>
                </a:cubicBezTo>
                <a:cubicBezTo>
                  <a:pt x="6001" y="953"/>
                  <a:pt x="3048" y="1810"/>
                  <a:pt x="0" y="2667"/>
                </a:cubicBezTo>
                <a:cubicBezTo>
                  <a:pt x="476" y="2572"/>
                  <a:pt x="857" y="2381"/>
                  <a:pt x="1333" y="2286"/>
                </a:cubicBezTo>
                <a:close/>
              </a:path>
            </a:pathLst>
          </a:custGeom>
          <a:no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42CD9DF-DC69-DEAB-341A-BD1E50DF0057}"/>
              </a:ext>
            </a:extLst>
          </p:cNvPr>
          <p:cNvSpPr/>
          <p:nvPr/>
        </p:nvSpPr>
        <p:spPr>
          <a:xfrm>
            <a:off x="5479351" y="1765363"/>
            <a:ext cx="1333" cy="381"/>
          </a:xfrm>
          <a:custGeom>
            <a:avLst/>
            <a:gdLst>
              <a:gd name="connsiteX0" fmla="*/ 1333 w 1333"/>
              <a:gd name="connsiteY0" fmla="*/ 0 h 381"/>
              <a:gd name="connsiteX1" fmla="*/ 0 w 1333"/>
              <a:gd name="connsiteY1" fmla="*/ 381 h 381"/>
              <a:gd name="connsiteX2" fmla="*/ 1333 w 1333"/>
              <a:gd name="connsiteY2" fmla="*/ 0 h 381"/>
            </a:gdLst>
            <a:ahLst/>
            <a:cxnLst>
              <a:cxn ang="0">
                <a:pos x="connsiteX0" y="connsiteY0"/>
              </a:cxn>
              <a:cxn ang="0">
                <a:pos x="connsiteX1" y="connsiteY1"/>
              </a:cxn>
              <a:cxn ang="0">
                <a:pos x="connsiteX2" y="connsiteY2"/>
              </a:cxn>
            </a:cxnLst>
            <a:rect l="l" t="t" r="r" b="b"/>
            <a:pathLst>
              <a:path w="1333" h="381">
                <a:moveTo>
                  <a:pt x="1333" y="0"/>
                </a:moveTo>
                <a:cubicBezTo>
                  <a:pt x="1333" y="0"/>
                  <a:pt x="476" y="286"/>
                  <a:pt x="0" y="381"/>
                </a:cubicBezTo>
                <a:cubicBezTo>
                  <a:pt x="476" y="286"/>
                  <a:pt x="857" y="95"/>
                  <a:pt x="1333" y="0"/>
                </a:cubicBezTo>
                <a:close/>
              </a:path>
            </a:pathLst>
          </a:custGeom>
          <a:noFill/>
          <a:ln w="0" cap="flat">
            <a:noFill/>
            <a:prstDash val="solid"/>
            <a:miter/>
          </a:ln>
        </p:spPr>
        <p:txBody>
          <a:bodyPr rtlCol="0" anchor="ctr"/>
          <a:lstStyle/>
          <a:p>
            <a:endParaRPr lang="en-US"/>
          </a:p>
        </p:txBody>
      </p:sp>
      <p:sp>
        <p:nvSpPr>
          <p:cNvPr id="21" name="Freeform: Shape 20">
            <a:extLst>
              <a:ext uri="{FF2B5EF4-FFF2-40B4-BE49-F238E27FC236}">
                <a16:creationId xmlns:a16="http://schemas.microsoft.com/office/drawing/2014/main" id="{B1CBE73D-8BD9-8E43-96FC-71843A18B86A}"/>
              </a:ext>
            </a:extLst>
          </p:cNvPr>
          <p:cNvSpPr/>
          <p:nvPr/>
        </p:nvSpPr>
        <p:spPr>
          <a:xfrm>
            <a:off x="0" y="-13278"/>
            <a:ext cx="11932920" cy="2315904"/>
          </a:xfrm>
          <a:custGeom>
            <a:avLst/>
            <a:gdLst>
              <a:gd name="connsiteX0" fmla="*/ 4132612 w 4642675"/>
              <a:gd name="connsiteY0" fmla="*/ 2000 h 901036"/>
              <a:gd name="connsiteX1" fmla="*/ 2299430 w 4642675"/>
              <a:gd name="connsiteY1" fmla="*/ 550926 h 901036"/>
              <a:gd name="connsiteX2" fmla="*/ 2298097 w 4642675"/>
              <a:gd name="connsiteY2" fmla="*/ 551307 h 901036"/>
              <a:gd name="connsiteX3" fmla="*/ 2295620 w 4642675"/>
              <a:gd name="connsiteY3" fmla="*/ 552069 h 901036"/>
              <a:gd name="connsiteX4" fmla="*/ 2287905 w 4642675"/>
              <a:gd name="connsiteY4" fmla="*/ 554355 h 901036"/>
              <a:gd name="connsiteX5" fmla="*/ 2286572 w 4642675"/>
              <a:gd name="connsiteY5" fmla="*/ 554736 h 901036"/>
              <a:gd name="connsiteX6" fmla="*/ 2236375 w 4642675"/>
              <a:gd name="connsiteY6" fmla="*/ 569786 h 901036"/>
              <a:gd name="connsiteX7" fmla="*/ 0 w 4642675"/>
              <a:gd name="connsiteY7" fmla="*/ 604171 h 901036"/>
              <a:gd name="connsiteX8" fmla="*/ 0 w 4642675"/>
              <a:gd name="connsiteY8" fmla="*/ 764286 h 901036"/>
              <a:gd name="connsiteX9" fmla="*/ 2236375 w 4642675"/>
              <a:gd name="connsiteY9" fmla="*/ 729901 h 901036"/>
              <a:gd name="connsiteX10" fmla="*/ 4642676 w 4642675"/>
              <a:gd name="connsiteY10" fmla="*/ 0 h 901036"/>
              <a:gd name="connsiteX11" fmla="*/ 4132612 w 4642675"/>
              <a:gd name="connsiteY11" fmla="*/ 2000 h 9010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642675" h="901036">
                <a:moveTo>
                  <a:pt x="4132612" y="2000"/>
                </a:moveTo>
                <a:cubicBezTo>
                  <a:pt x="3503390" y="70295"/>
                  <a:pt x="2913793" y="362998"/>
                  <a:pt x="2299430" y="550926"/>
                </a:cubicBezTo>
                <a:cubicBezTo>
                  <a:pt x="2298954" y="551021"/>
                  <a:pt x="2298573" y="551212"/>
                  <a:pt x="2298097" y="551307"/>
                </a:cubicBezTo>
                <a:cubicBezTo>
                  <a:pt x="2297240" y="551593"/>
                  <a:pt x="2296478" y="551783"/>
                  <a:pt x="2295620" y="552069"/>
                </a:cubicBezTo>
                <a:cubicBezTo>
                  <a:pt x="2292953" y="552831"/>
                  <a:pt x="2290286" y="553688"/>
                  <a:pt x="2287905" y="554355"/>
                </a:cubicBezTo>
                <a:cubicBezTo>
                  <a:pt x="2287429" y="554450"/>
                  <a:pt x="2287048" y="554641"/>
                  <a:pt x="2286572" y="554736"/>
                </a:cubicBezTo>
                <a:cubicBezTo>
                  <a:pt x="2269903" y="559784"/>
                  <a:pt x="2253139" y="564833"/>
                  <a:pt x="2236375" y="569786"/>
                </a:cubicBezTo>
                <a:cubicBezTo>
                  <a:pt x="1510760" y="782193"/>
                  <a:pt x="730853" y="800576"/>
                  <a:pt x="0" y="604171"/>
                </a:cubicBezTo>
                <a:lnTo>
                  <a:pt x="0" y="764286"/>
                </a:lnTo>
                <a:cubicBezTo>
                  <a:pt x="730853" y="960692"/>
                  <a:pt x="1510760" y="942308"/>
                  <a:pt x="2236375" y="729901"/>
                </a:cubicBezTo>
                <a:cubicBezTo>
                  <a:pt x="2876741" y="542449"/>
                  <a:pt x="3821145" y="122301"/>
                  <a:pt x="4642676" y="0"/>
                </a:cubicBezTo>
                <a:lnTo>
                  <a:pt x="4132612" y="2000"/>
                </a:lnTo>
                <a:close/>
              </a:path>
            </a:pathLst>
          </a:custGeom>
          <a:solidFill>
            <a:schemeClr val="accent5"/>
          </a:solid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EFFCD34-8F83-F1DE-8FA0-C8DDD5B508AE}"/>
              </a:ext>
            </a:extLst>
          </p:cNvPr>
          <p:cNvSpPr/>
          <p:nvPr/>
        </p:nvSpPr>
        <p:spPr>
          <a:xfrm>
            <a:off x="5476875" y="1765744"/>
            <a:ext cx="2476" cy="761"/>
          </a:xfrm>
          <a:custGeom>
            <a:avLst/>
            <a:gdLst>
              <a:gd name="connsiteX0" fmla="*/ 2476 w 2476"/>
              <a:gd name="connsiteY0" fmla="*/ 0 h 761"/>
              <a:gd name="connsiteX1" fmla="*/ 0 w 2476"/>
              <a:gd name="connsiteY1" fmla="*/ 762 h 761"/>
              <a:gd name="connsiteX2" fmla="*/ 2476 w 2476"/>
              <a:gd name="connsiteY2" fmla="*/ 0 h 761"/>
            </a:gdLst>
            <a:ahLst/>
            <a:cxnLst>
              <a:cxn ang="0">
                <a:pos x="connsiteX0" y="connsiteY0"/>
              </a:cxn>
              <a:cxn ang="0">
                <a:pos x="connsiteX1" y="connsiteY1"/>
              </a:cxn>
              <a:cxn ang="0">
                <a:pos x="connsiteX2" y="connsiteY2"/>
              </a:cxn>
            </a:cxnLst>
            <a:rect l="l" t="t" r="r" b="b"/>
            <a:pathLst>
              <a:path w="2476" h="761">
                <a:moveTo>
                  <a:pt x="2476" y="0"/>
                </a:moveTo>
                <a:cubicBezTo>
                  <a:pt x="1619" y="286"/>
                  <a:pt x="857" y="476"/>
                  <a:pt x="0" y="762"/>
                </a:cubicBezTo>
                <a:cubicBezTo>
                  <a:pt x="857" y="476"/>
                  <a:pt x="1619" y="286"/>
                  <a:pt x="2476" y="0"/>
                </a:cubicBezTo>
                <a:close/>
              </a:path>
            </a:pathLst>
          </a:custGeom>
          <a:solidFill>
            <a:srgbClr val="4560FF"/>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B9B0C54-D9A7-2AD0-2419-0215E3CF214F}"/>
              </a:ext>
            </a:extLst>
          </p:cNvPr>
          <p:cNvSpPr/>
          <p:nvPr userDrawn="1"/>
        </p:nvSpPr>
        <p:spPr>
          <a:xfrm>
            <a:off x="12152802" y="-13278"/>
            <a:ext cx="43599" cy="32603"/>
          </a:xfrm>
          <a:custGeom>
            <a:avLst/>
            <a:gdLst>
              <a:gd name="connsiteX0" fmla="*/ 0 w 43599"/>
              <a:gd name="connsiteY0" fmla="*/ 0 h 32603"/>
              <a:gd name="connsiteX1" fmla="*/ 43599 w 43599"/>
              <a:gd name="connsiteY1" fmla="*/ 0 h 32603"/>
              <a:gd name="connsiteX2" fmla="*/ 43599 w 43599"/>
              <a:gd name="connsiteY2" fmla="*/ 32603 h 32603"/>
              <a:gd name="connsiteX3" fmla="*/ 0 w 43599"/>
              <a:gd name="connsiteY3" fmla="*/ 0 h 32603"/>
            </a:gdLst>
            <a:ahLst/>
            <a:cxnLst>
              <a:cxn ang="0">
                <a:pos x="connsiteX0" y="connsiteY0"/>
              </a:cxn>
              <a:cxn ang="0">
                <a:pos x="connsiteX1" y="connsiteY1"/>
              </a:cxn>
              <a:cxn ang="0">
                <a:pos x="connsiteX2" y="connsiteY2"/>
              </a:cxn>
              <a:cxn ang="0">
                <a:pos x="connsiteX3" y="connsiteY3"/>
              </a:cxn>
            </a:cxnLst>
            <a:rect l="l" t="t" r="r" b="b"/>
            <a:pathLst>
              <a:path w="43599" h="32603">
                <a:moveTo>
                  <a:pt x="0" y="0"/>
                </a:moveTo>
                <a:lnTo>
                  <a:pt x="43599" y="0"/>
                </a:lnTo>
                <a:lnTo>
                  <a:pt x="43599" y="32603"/>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241180994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49C7E7-4AC8-2B40-A0D4-0B77D54E7D58}"/>
              </a:ext>
            </a:extLst>
          </p:cNvPr>
          <p:cNvSpPr>
            <a:spLocks noGrp="1"/>
          </p:cNvSpPr>
          <p:nvPr>
            <p:ph type="body" idx="1" hasCustomPrompt="1"/>
          </p:nvPr>
        </p:nvSpPr>
        <p:spPr>
          <a:xfrm>
            <a:off x="480392" y="1428800"/>
            <a:ext cx="3480146" cy="369110"/>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4" name="Content Placeholder 3">
            <a:extLst>
              <a:ext uri="{FF2B5EF4-FFF2-40B4-BE49-F238E27FC236}">
                <a16:creationId xmlns:a16="http://schemas.microsoft.com/office/drawing/2014/main" id="{3B689971-05BE-F74A-A267-7068B2E2BCDC}"/>
              </a:ext>
            </a:extLst>
          </p:cNvPr>
          <p:cNvSpPr>
            <a:spLocks noGrp="1"/>
          </p:cNvSpPr>
          <p:nvPr>
            <p:ph sz="half" idx="2"/>
          </p:nvPr>
        </p:nvSpPr>
        <p:spPr>
          <a:xfrm>
            <a:off x="480392" y="1912210"/>
            <a:ext cx="3480146" cy="4411980"/>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5EB8A6-A145-8348-B444-60ACC8DF03ED}"/>
              </a:ext>
            </a:extLst>
          </p:cNvPr>
          <p:cNvSpPr>
            <a:spLocks noGrp="1"/>
          </p:cNvSpPr>
          <p:nvPr>
            <p:ph type="body" sz="quarter" idx="3" hasCustomPrompt="1"/>
          </p:nvPr>
        </p:nvSpPr>
        <p:spPr>
          <a:xfrm>
            <a:off x="4367222" y="1428800"/>
            <a:ext cx="3480146" cy="369110"/>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6" name="Content Placeholder 5">
            <a:extLst>
              <a:ext uri="{FF2B5EF4-FFF2-40B4-BE49-F238E27FC236}">
                <a16:creationId xmlns:a16="http://schemas.microsoft.com/office/drawing/2014/main" id="{8F2C3A05-1DE2-AC47-9F5B-C32A438F49DC}"/>
              </a:ext>
            </a:extLst>
          </p:cNvPr>
          <p:cNvSpPr>
            <a:spLocks noGrp="1"/>
          </p:cNvSpPr>
          <p:nvPr>
            <p:ph sz="quarter" idx="4"/>
          </p:nvPr>
        </p:nvSpPr>
        <p:spPr>
          <a:xfrm>
            <a:off x="4367222" y="1912210"/>
            <a:ext cx="3480146" cy="4411980"/>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3F882B8-DAFC-5146-B983-CAF310F9B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C12E42-1BF9-364B-8F21-49DE4D1ED15F}"/>
              </a:ext>
            </a:extLst>
          </p:cNvPr>
          <p:cNvSpPr>
            <a:spLocks noGrp="1"/>
          </p:cNvSpPr>
          <p:nvPr>
            <p:ph type="sldNum" sz="quarter" idx="12"/>
          </p:nvPr>
        </p:nvSpPr>
        <p:spPr/>
        <p:txBody>
          <a:bodyPr/>
          <a:lstStyle/>
          <a:p>
            <a:fld id="{F2AE5F92-D721-6F42-898E-1A0DBF6914A1}" type="slidenum">
              <a:rPr lang="en-US" smtClean="0"/>
              <a:t>‹#›</a:t>
            </a:fld>
            <a:endParaRPr lang="en-US"/>
          </a:p>
        </p:txBody>
      </p:sp>
      <p:sp>
        <p:nvSpPr>
          <p:cNvPr id="10" name="Text Placeholder 4">
            <a:extLst>
              <a:ext uri="{FF2B5EF4-FFF2-40B4-BE49-F238E27FC236}">
                <a16:creationId xmlns:a16="http://schemas.microsoft.com/office/drawing/2014/main" id="{1484244E-0FD6-424F-83F8-5E3DF0E4EA88}"/>
              </a:ext>
            </a:extLst>
          </p:cNvPr>
          <p:cNvSpPr>
            <a:spLocks noGrp="1"/>
          </p:cNvSpPr>
          <p:nvPr>
            <p:ph type="body" sz="quarter" idx="13" hasCustomPrompt="1"/>
          </p:nvPr>
        </p:nvSpPr>
        <p:spPr>
          <a:xfrm>
            <a:off x="8221334" y="1428800"/>
            <a:ext cx="3480146" cy="369110"/>
          </a:xfrm>
        </p:spPr>
        <p:txBody>
          <a:bodyPr anchor="b">
            <a:no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11" name="Content Placeholder 5">
            <a:extLst>
              <a:ext uri="{FF2B5EF4-FFF2-40B4-BE49-F238E27FC236}">
                <a16:creationId xmlns:a16="http://schemas.microsoft.com/office/drawing/2014/main" id="{1452F3F3-DFD7-B84B-AE3B-AF76D352F2C1}"/>
              </a:ext>
            </a:extLst>
          </p:cNvPr>
          <p:cNvSpPr>
            <a:spLocks noGrp="1"/>
          </p:cNvSpPr>
          <p:nvPr>
            <p:ph sz="quarter" idx="14"/>
          </p:nvPr>
        </p:nvSpPr>
        <p:spPr>
          <a:xfrm>
            <a:off x="8221334" y="1912210"/>
            <a:ext cx="3480146" cy="4411980"/>
          </a:xfrm>
        </p:spPr>
        <p:txBody>
          <a:bodyPr>
            <a:normAutofit/>
          </a:bodyPr>
          <a:lstStyle>
            <a:lvl1pPr>
              <a:defRPr sz="2400"/>
            </a:lvl1pPr>
            <a:lvl2pPr>
              <a:defRPr sz="2400"/>
            </a:lvl2pPr>
            <a:lvl3pPr>
              <a:defRPr sz="2400"/>
            </a:lvl3pPr>
            <a:lvl4pPr>
              <a:defRPr sz="2400"/>
            </a:lvl4pPr>
            <a:lvl5pPr>
              <a:defRPr sz="2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Placeholder 1">
            <a:extLst>
              <a:ext uri="{FF2B5EF4-FFF2-40B4-BE49-F238E27FC236}">
                <a16:creationId xmlns:a16="http://schemas.microsoft.com/office/drawing/2014/main" id="{C97E49A6-040E-D7DE-4082-F44C1E4D5C51}"/>
              </a:ext>
            </a:extLst>
          </p:cNvPr>
          <p:cNvSpPr>
            <a:spLocks noGrp="1"/>
          </p:cNvSpPr>
          <p:nvPr>
            <p:ph type="title"/>
          </p:nvPr>
        </p:nvSpPr>
        <p:spPr>
          <a:xfrm>
            <a:off x="2186247" y="209580"/>
            <a:ext cx="8870164" cy="569153"/>
          </a:xfrm>
          <a:prstGeom prst="rect">
            <a:avLst/>
          </a:prstGeom>
          <a:noFill/>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4137843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BB98796-0940-D1B3-2D90-9250112F3DF8}"/>
              </a:ext>
            </a:extLst>
          </p:cNvPr>
          <p:cNvSpPr/>
          <p:nvPr userDrawn="1"/>
        </p:nvSpPr>
        <p:spPr>
          <a:xfrm>
            <a:off x="0" y="0"/>
            <a:ext cx="12192000" cy="95596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8AD47-33D7-2547-8273-8CF544B86F18}"/>
              </a:ext>
            </a:extLst>
          </p:cNvPr>
          <p:cNvSpPr>
            <a:spLocks noGrp="1"/>
          </p:cNvSpPr>
          <p:nvPr>
            <p:ph type="title" hasCustomPrompt="1"/>
          </p:nvPr>
        </p:nvSpPr>
        <p:spPr>
          <a:xfrm>
            <a:off x="386542" y="209580"/>
            <a:ext cx="10669869" cy="569153"/>
          </a:xfrm>
        </p:spPr>
        <p:txBody>
          <a:bodyPr/>
          <a:lstStyle/>
          <a:p>
            <a:r>
              <a:rPr lang="en-US"/>
              <a:t>Title</a:t>
            </a:r>
          </a:p>
        </p:txBody>
      </p:sp>
      <p:sp>
        <p:nvSpPr>
          <p:cNvPr id="4" name="Footer Placeholder 3">
            <a:extLst>
              <a:ext uri="{FF2B5EF4-FFF2-40B4-BE49-F238E27FC236}">
                <a16:creationId xmlns:a16="http://schemas.microsoft.com/office/drawing/2014/main" id="{3BF927C5-5BE3-5F4C-8742-89CCFDCAC8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CF0B8-82BF-A345-A612-9A4B65910498}"/>
              </a:ext>
            </a:extLst>
          </p:cNvPr>
          <p:cNvSpPr>
            <a:spLocks noGrp="1"/>
          </p:cNvSpPr>
          <p:nvPr>
            <p:ph type="sldNum" sz="quarter" idx="12"/>
          </p:nvPr>
        </p:nvSpPr>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37759051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A483DC-4A8A-264B-898D-DAFA9877F2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ECAF6A-3AF2-2F48-B914-A3D9A0D4A85E}"/>
              </a:ext>
            </a:extLst>
          </p:cNvPr>
          <p:cNvSpPr>
            <a:spLocks noGrp="1"/>
          </p:cNvSpPr>
          <p:nvPr>
            <p:ph type="sldNum" sz="quarter" idx="12"/>
          </p:nvPr>
        </p:nvSpPr>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3078414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70A4C5-F9CA-0DEF-F4E6-AC72DA0C5849}"/>
              </a:ext>
            </a:extLst>
          </p:cNvPr>
          <p:cNvPicPr>
            <a:picLocks noChangeAspect="1"/>
          </p:cNvPicPr>
          <p:nvPr userDrawn="1"/>
        </p:nvPicPr>
        <p:blipFill>
          <a:blip r:embed="rId2">
            <a:extLst>
              <a:ext uri="{28A0092B-C50C-407E-A947-70E740481C1C}">
                <a14:useLocalDpi xmlns:a14="http://schemas.microsoft.com/office/drawing/2010/main" val="0"/>
              </a:ext>
            </a:extLst>
          </a:blip>
          <a:srcRect t="13643" b="13643"/>
          <a:stretch/>
        </p:blipFill>
        <p:spPr>
          <a:xfrm>
            <a:off x="-1" y="-1"/>
            <a:ext cx="12199889" cy="6858001"/>
          </a:xfrm>
          <a:prstGeom prst="rect">
            <a:avLst/>
          </a:prstGeom>
        </p:spPr>
      </p:pic>
      <p:sp>
        <p:nvSpPr>
          <p:cNvPr id="2" name="Title 1">
            <a:extLst>
              <a:ext uri="{FF2B5EF4-FFF2-40B4-BE49-F238E27FC236}">
                <a16:creationId xmlns:a16="http://schemas.microsoft.com/office/drawing/2014/main" id="{68CA4BEF-4BDA-3443-83E6-0F9D25CB15E0}"/>
              </a:ext>
            </a:extLst>
          </p:cNvPr>
          <p:cNvSpPr>
            <a:spLocks noGrp="1"/>
          </p:cNvSpPr>
          <p:nvPr>
            <p:ph type="title" hasCustomPrompt="1"/>
          </p:nvPr>
        </p:nvSpPr>
        <p:spPr>
          <a:xfrm>
            <a:off x="1661160" y="2011680"/>
            <a:ext cx="8869680" cy="2834640"/>
          </a:xfrm>
          <a:prstGeom prst="roundRect">
            <a:avLst>
              <a:gd name="adj" fmla="val 3910"/>
            </a:avLst>
          </a:prstGeom>
          <a:solidFill>
            <a:schemeClr val="bg1"/>
          </a:solidFill>
          <a:ln w="152400">
            <a:solidFill>
              <a:schemeClr val="accent5"/>
            </a:solidFill>
          </a:ln>
        </p:spPr>
        <p:txBody>
          <a:bodyPr lIns="365760" tIns="365760" rIns="365760" bIns="365760" anchor="ctr"/>
          <a:lstStyle>
            <a:lvl1pPr>
              <a:defRPr sz="2400">
                <a:latin typeface="+mn-lt"/>
              </a:defRPr>
            </a:lvl1pPr>
          </a:lstStyle>
          <a:p>
            <a:r>
              <a:rPr lang="en-US"/>
              <a:t>Lorem ipsum dolor sit amet, consectetuer adipiscing elit. Maecenas porttitor congue massa. Fusce posuere, magna sed pulvinar ultricies, purus lectus malesuada libero, sit amet commodo magna eros quis </a:t>
            </a:r>
            <a:r>
              <a:rPr lang="en-US" err="1"/>
              <a:t>urna</a:t>
            </a:r>
            <a:r>
              <a:rPr lang="en-US"/>
              <a:t>. Nunc viverra imperdiet enim. Fusce est. Vivamus a </a:t>
            </a:r>
            <a:r>
              <a:rPr lang="en-US" err="1"/>
              <a:t>tellus</a:t>
            </a:r>
            <a:r>
              <a:rPr lang="en-US"/>
              <a:t>.</a:t>
            </a:r>
          </a:p>
        </p:txBody>
      </p:sp>
      <p:sp>
        <p:nvSpPr>
          <p:cNvPr id="3" name="Footer Placeholder 4">
            <a:extLst>
              <a:ext uri="{FF2B5EF4-FFF2-40B4-BE49-F238E27FC236}">
                <a16:creationId xmlns:a16="http://schemas.microsoft.com/office/drawing/2014/main" id="{C1A0871C-5037-8EC0-4E38-F46486903146}"/>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bg1"/>
                </a:solidFill>
              </a:defRPr>
            </a:lvl1pPr>
          </a:lstStyle>
          <a:p>
            <a:endParaRPr lang="en-US"/>
          </a:p>
        </p:txBody>
      </p:sp>
      <p:sp>
        <p:nvSpPr>
          <p:cNvPr id="4" name="Slide Number Placeholder 5">
            <a:extLst>
              <a:ext uri="{FF2B5EF4-FFF2-40B4-BE49-F238E27FC236}">
                <a16:creationId xmlns:a16="http://schemas.microsoft.com/office/drawing/2014/main" id="{DA9B8ED3-5887-1054-2809-4BA8BB622A1D}"/>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pic>
        <p:nvPicPr>
          <p:cNvPr id="6" name="Picture 5">
            <a:extLst>
              <a:ext uri="{FF2B5EF4-FFF2-40B4-BE49-F238E27FC236}">
                <a16:creationId xmlns:a16="http://schemas.microsoft.com/office/drawing/2014/main" id="{FC324C7A-2C0A-8987-6DAF-6BFE4F6419EF}"/>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42607043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rocess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FC68-39DC-2D4B-B280-2C2CB040D1A5}"/>
              </a:ext>
            </a:extLst>
          </p:cNvPr>
          <p:cNvSpPr>
            <a:spLocks noGrp="1"/>
          </p:cNvSpPr>
          <p:nvPr>
            <p:ph type="title" hasCustomPrompt="1"/>
          </p:nvPr>
        </p:nvSpPr>
        <p:spPr/>
        <p:txBody>
          <a:bodyPr/>
          <a:lstStyle/>
          <a:p>
            <a:r>
              <a:rPr lang="en-US"/>
              <a:t>Process Slide Title</a:t>
            </a:r>
          </a:p>
        </p:txBody>
      </p:sp>
      <p:cxnSp>
        <p:nvCxnSpPr>
          <p:cNvPr id="6" name="Straight Arrow Connector 5">
            <a:extLst>
              <a:ext uri="{FF2B5EF4-FFF2-40B4-BE49-F238E27FC236}">
                <a16:creationId xmlns:a16="http://schemas.microsoft.com/office/drawing/2014/main" id="{D3C49919-A0F5-794E-A7F4-820AB1981169}"/>
              </a:ext>
            </a:extLst>
          </p:cNvPr>
          <p:cNvCxnSpPr>
            <a:cxnSpLocks/>
          </p:cNvCxnSpPr>
          <p:nvPr userDrawn="1"/>
        </p:nvCxnSpPr>
        <p:spPr>
          <a:xfrm>
            <a:off x="6096000" y="5008835"/>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6A746C-44EA-6740-96DB-98E2F669E609}"/>
              </a:ext>
            </a:extLst>
          </p:cNvPr>
          <p:cNvCxnSpPr>
            <a:cxnSpLocks/>
          </p:cNvCxnSpPr>
          <p:nvPr userDrawn="1"/>
        </p:nvCxnSpPr>
        <p:spPr>
          <a:xfrm>
            <a:off x="6096000" y="3995915"/>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FEABF01-B4B5-4849-904A-AE5DD387471C}"/>
              </a:ext>
            </a:extLst>
          </p:cNvPr>
          <p:cNvCxnSpPr>
            <a:cxnSpLocks/>
          </p:cNvCxnSpPr>
          <p:nvPr userDrawn="1"/>
        </p:nvCxnSpPr>
        <p:spPr>
          <a:xfrm>
            <a:off x="6096000" y="2995352"/>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58A9BCE-1396-5947-90B2-2680DA1CD0BA}"/>
              </a:ext>
            </a:extLst>
          </p:cNvPr>
          <p:cNvCxnSpPr>
            <a:cxnSpLocks/>
          </p:cNvCxnSpPr>
          <p:nvPr userDrawn="1"/>
        </p:nvCxnSpPr>
        <p:spPr>
          <a:xfrm>
            <a:off x="6096000" y="1982432"/>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C73A79B5-38EF-F142-93FE-55C697FE4E61}"/>
              </a:ext>
            </a:extLst>
          </p:cNvPr>
          <p:cNvSpPr>
            <a:spLocks noGrp="1"/>
          </p:cNvSpPr>
          <p:nvPr>
            <p:ph type="body" sz="quarter" idx="12" hasCustomPrompt="1"/>
          </p:nvPr>
        </p:nvSpPr>
        <p:spPr>
          <a:xfrm>
            <a:off x="1527506" y="1361772"/>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19" name="Text Placeholder 9">
            <a:extLst>
              <a:ext uri="{FF2B5EF4-FFF2-40B4-BE49-F238E27FC236}">
                <a16:creationId xmlns:a16="http://schemas.microsoft.com/office/drawing/2014/main" id="{3094B03D-B815-F24A-A2F6-334E588B415F}"/>
              </a:ext>
            </a:extLst>
          </p:cNvPr>
          <p:cNvSpPr>
            <a:spLocks noGrp="1"/>
          </p:cNvSpPr>
          <p:nvPr>
            <p:ph type="body" sz="quarter" idx="17" hasCustomPrompt="1"/>
          </p:nvPr>
        </p:nvSpPr>
        <p:spPr>
          <a:xfrm>
            <a:off x="1527506" y="2368790"/>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20" name="Text Placeholder 9">
            <a:extLst>
              <a:ext uri="{FF2B5EF4-FFF2-40B4-BE49-F238E27FC236}">
                <a16:creationId xmlns:a16="http://schemas.microsoft.com/office/drawing/2014/main" id="{3E5B5644-6C7D-8F4F-8728-0C56BD18E68F}"/>
              </a:ext>
            </a:extLst>
          </p:cNvPr>
          <p:cNvSpPr>
            <a:spLocks noGrp="1"/>
          </p:cNvSpPr>
          <p:nvPr>
            <p:ph type="body" sz="quarter" idx="18" hasCustomPrompt="1"/>
          </p:nvPr>
        </p:nvSpPr>
        <p:spPr>
          <a:xfrm>
            <a:off x="1527506" y="3388165"/>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21" name="Text Placeholder 9">
            <a:extLst>
              <a:ext uri="{FF2B5EF4-FFF2-40B4-BE49-F238E27FC236}">
                <a16:creationId xmlns:a16="http://schemas.microsoft.com/office/drawing/2014/main" id="{E08ED45D-5217-764E-993C-C0D08487E2AB}"/>
              </a:ext>
            </a:extLst>
          </p:cNvPr>
          <p:cNvSpPr>
            <a:spLocks noGrp="1"/>
          </p:cNvSpPr>
          <p:nvPr>
            <p:ph type="body" sz="quarter" idx="19" hasCustomPrompt="1"/>
          </p:nvPr>
        </p:nvSpPr>
        <p:spPr>
          <a:xfrm>
            <a:off x="1527506" y="4382826"/>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22" name="Text Placeholder 9">
            <a:extLst>
              <a:ext uri="{FF2B5EF4-FFF2-40B4-BE49-F238E27FC236}">
                <a16:creationId xmlns:a16="http://schemas.microsoft.com/office/drawing/2014/main" id="{240C95F4-EE32-8847-8574-9F4E0077D174}"/>
              </a:ext>
            </a:extLst>
          </p:cNvPr>
          <p:cNvSpPr>
            <a:spLocks noGrp="1"/>
          </p:cNvSpPr>
          <p:nvPr>
            <p:ph type="body" sz="quarter" idx="20" hasCustomPrompt="1"/>
          </p:nvPr>
        </p:nvSpPr>
        <p:spPr>
          <a:xfrm>
            <a:off x="1527506" y="5402200"/>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4" name="Footer Placeholder 4">
            <a:extLst>
              <a:ext uri="{FF2B5EF4-FFF2-40B4-BE49-F238E27FC236}">
                <a16:creationId xmlns:a16="http://schemas.microsoft.com/office/drawing/2014/main" id="{E7C6DCB1-BD08-545E-BCC6-2E5416C28AC8}"/>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93804F97-7FCA-EC9E-3B0A-94CB32B9485C}"/>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29280087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ree Graphics with Content">
    <p:spTree>
      <p:nvGrpSpPr>
        <p:cNvPr id="1" name=""/>
        <p:cNvGrpSpPr/>
        <p:nvPr/>
      </p:nvGrpSpPr>
      <p:grpSpPr>
        <a:xfrm>
          <a:off x="0" y="0"/>
          <a:ext cx="0" cy="0"/>
          <a:chOff x="0" y="0"/>
          <a:chExt cx="0" cy="0"/>
        </a:xfrm>
      </p:grpSpPr>
      <p:sp>
        <p:nvSpPr>
          <p:cNvPr id="26" name="Text Placeholder 11">
            <a:extLst>
              <a:ext uri="{FF2B5EF4-FFF2-40B4-BE49-F238E27FC236}">
                <a16:creationId xmlns:a16="http://schemas.microsoft.com/office/drawing/2014/main" id="{B3BF4CCA-6A1E-6840-A605-35C74C12CD74}"/>
              </a:ext>
            </a:extLst>
          </p:cNvPr>
          <p:cNvSpPr>
            <a:spLocks noGrp="1"/>
          </p:cNvSpPr>
          <p:nvPr>
            <p:ph type="body" sz="quarter" idx="16" hasCustomPrompt="1"/>
          </p:nvPr>
        </p:nvSpPr>
        <p:spPr>
          <a:xfrm>
            <a:off x="718596" y="4269639"/>
            <a:ext cx="3036940" cy="1605915"/>
          </a:xfrm>
        </p:spPr>
        <p:txBody>
          <a:bodyPr>
            <a:normAutofit/>
          </a:bodyPr>
          <a:lstStyle>
            <a:lvl1pPr marL="0" indent="0" algn="ctr">
              <a:buNone/>
              <a:defRPr sz="1400" b="0">
                <a:solidFill>
                  <a:schemeClr val="tx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2" name="Title 1">
            <a:extLst>
              <a:ext uri="{FF2B5EF4-FFF2-40B4-BE49-F238E27FC236}">
                <a16:creationId xmlns:a16="http://schemas.microsoft.com/office/drawing/2014/main" id="{59F603FB-0B84-804D-99A9-892B211FFE09}"/>
              </a:ext>
            </a:extLst>
          </p:cNvPr>
          <p:cNvSpPr>
            <a:spLocks noGrp="1"/>
          </p:cNvSpPr>
          <p:nvPr>
            <p:ph type="title" hasCustomPrompt="1"/>
          </p:nvPr>
        </p:nvSpPr>
        <p:spPr/>
        <p:txBody>
          <a:bodyPr/>
          <a:lstStyle>
            <a:lvl1pPr>
              <a:defRPr>
                <a:solidFill>
                  <a:schemeClr val="tx2"/>
                </a:solidFill>
              </a:defRPr>
            </a:lvl1pPr>
          </a:lstStyle>
          <a:p>
            <a:r>
              <a:rPr lang="en-US"/>
              <a:t>Slide Headline</a:t>
            </a:r>
          </a:p>
        </p:txBody>
      </p:sp>
      <p:sp>
        <p:nvSpPr>
          <p:cNvPr id="27" name="Text Placeholder 11">
            <a:extLst>
              <a:ext uri="{FF2B5EF4-FFF2-40B4-BE49-F238E27FC236}">
                <a16:creationId xmlns:a16="http://schemas.microsoft.com/office/drawing/2014/main" id="{295C4E14-6ABC-524A-B026-24ADD0A8E580}"/>
              </a:ext>
            </a:extLst>
          </p:cNvPr>
          <p:cNvSpPr>
            <a:spLocks noGrp="1"/>
          </p:cNvSpPr>
          <p:nvPr>
            <p:ph type="body" sz="quarter" idx="17" hasCustomPrompt="1"/>
          </p:nvPr>
        </p:nvSpPr>
        <p:spPr>
          <a:xfrm>
            <a:off x="4574874" y="4269639"/>
            <a:ext cx="3036943" cy="1605915"/>
          </a:xfrm>
        </p:spPr>
        <p:txBody>
          <a:bodyPr>
            <a:normAutofit/>
          </a:bodyPr>
          <a:lstStyle>
            <a:lvl1pPr marL="0" indent="0" algn="ctr">
              <a:lnSpc>
                <a:spcPct val="100000"/>
              </a:lnSpc>
              <a:buNone/>
              <a:defRPr sz="1400" b="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28" name="Text Placeholder 11">
            <a:extLst>
              <a:ext uri="{FF2B5EF4-FFF2-40B4-BE49-F238E27FC236}">
                <a16:creationId xmlns:a16="http://schemas.microsoft.com/office/drawing/2014/main" id="{18A90388-EC56-AE45-9589-95EB8DE0081E}"/>
              </a:ext>
            </a:extLst>
          </p:cNvPr>
          <p:cNvSpPr>
            <a:spLocks noGrp="1"/>
          </p:cNvSpPr>
          <p:nvPr>
            <p:ph type="body" sz="quarter" idx="18" hasCustomPrompt="1"/>
          </p:nvPr>
        </p:nvSpPr>
        <p:spPr>
          <a:xfrm>
            <a:off x="8431155" y="4269639"/>
            <a:ext cx="3036943" cy="1693770"/>
          </a:xfrm>
        </p:spPr>
        <p:txBody>
          <a:bodyPr>
            <a:normAutofit/>
          </a:bodyPr>
          <a:lstStyle>
            <a:lvl1pPr marL="0" indent="0" algn="ctr">
              <a:buNone/>
              <a:defRPr sz="1400" b="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19" name="Text Placeholder 11">
            <a:extLst>
              <a:ext uri="{FF2B5EF4-FFF2-40B4-BE49-F238E27FC236}">
                <a16:creationId xmlns:a16="http://schemas.microsoft.com/office/drawing/2014/main" id="{A1234917-47CB-CF40-A6C0-DD9A24B751AD}"/>
              </a:ext>
            </a:extLst>
          </p:cNvPr>
          <p:cNvSpPr>
            <a:spLocks noGrp="1"/>
          </p:cNvSpPr>
          <p:nvPr>
            <p:ph type="body" sz="quarter" idx="21" hasCustomPrompt="1"/>
          </p:nvPr>
        </p:nvSpPr>
        <p:spPr>
          <a:xfrm>
            <a:off x="730880" y="3881820"/>
            <a:ext cx="3018160" cy="346932"/>
          </a:xfrm>
        </p:spPr>
        <p:txBody>
          <a:bodyPr anchor="b">
            <a:normAutofit/>
          </a:bodyPr>
          <a:lstStyle>
            <a:lvl1pPr marL="0" indent="0" algn="ctr">
              <a:buNone/>
              <a:defRPr sz="2000" b="1">
                <a:solidFill>
                  <a:schemeClr val="accent1"/>
                </a:solidFill>
                <a:latin typeface="+mj-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0" name="Text Placeholder 11">
            <a:extLst>
              <a:ext uri="{FF2B5EF4-FFF2-40B4-BE49-F238E27FC236}">
                <a16:creationId xmlns:a16="http://schemas.microsoft.com/office/drawing/2014/main" id="{6C32D426-F952-7541-A2B2-2F532481B6BA}"/>
              </a:ext>
            </a:extLst>
          </p:cNvPr>
          <p:cNvSpPr>
            <a:spLocks noGrp="1"/>
          </p:cNvSpPr>
          <p:nvPr>
            <p:ph type="body" sz="quarter" idx="22" hasCustomPrompt="1"/>
          </p:nvPr>
        </p:nvSpPr>
        <p:spPr>
          <a:xfrm>
            <a:off x="4581018" y="3881820"/>
            <a:ext cx="3018160" cy="346932"/>
          </a:xfrm>
        </p:spPr>
        <p:txBody>
          <a:bodyPr anchor="b">
            <a:normAutofit/>
          </a:bodyPr>
          <a:lstStyle>
            <a:lvl1pPr marL="0" indent="0" algn="ctr">
              <a:buNone/>
              <a:defRPr sz="2000" b="1">
                <a:solidFill>
                  <a:schemeClr val="accent1"/>
                </a:solidFill>
                <a:latin typeface="+mj-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1" name="Text Placeholder 11">
            <a:extLst>
              <a:ext uri="{FF2B5EF4-FFF2-40B4-BE49-F238E27FC236}">
                <a16:creationId xmlns:a16="http://schemas.microsoft.com/office/drawing/2014/main" id="{0E8EC0B6-D06C-434B-A195-ABD2DF1AA86F}"/>
              </a:ext>
            </a:extLst>
          </p:cNvPr>
          <p:cNvSpPr>
            <a:spLocks noGrp="1"/>
          </p:cNvSpPr>
          <p:nvPr>
            <p:ph type="body" sz="quarter" idx="23" hasCustomPrompt="1"/>
          </p:nvPr>
        </p:nvSpPr>
        <p:spPr>
          <a:xfrm>
            <a:off x="8431156" y="3881820"/>
            <a:ext cx="3018160" cy="346932"/>
          </a:xfrm>
        </p:spPr>
        <p:txBody>
          <a:bodyPr anchor="b">
            <a:normAutofit/>
          </a:bodyPr>
          <a:lstStyle>
            <a:lvl1pPr marL="0" indent="0" algn="ctr">
              <a:buNone/>
              <a:defRPr sz="2000" b="1">
                <a:solidFill>
                  <a:schemeClr val="accent1"/>
                </a:solidFill>
                <a:latin typeface="+mj-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1" name="Picture Placeholder 2">
            <a:extLst>
              <a:ext uri="{FF2B5EF4-FFF2-40B4-BE49-F238E27FC236}">
                <a16:creationId xmlns:a16="http://schemas.microsoft.com/office/drawing/2014/main" id="{DFFDD59E-41D1-A448-937E-9C3DEA9A433E}"/>
              </a:ext>
            </a:extLst>
          </p:cNvPr>
          <p:cNvSpPr>
            <a:spLocks noGrp="1"/>
          </p:cNvSpPr>
          <p:nvPr>
            <p:ph type="pic" sz="quarter" idx="13"/>
          </p:nvPr>
        </p:nvSpPr>
        <p:spPr>
          <a:xfrm>
            <a:off x="730880" y="1645919"/>
            <a:ext cx="3018160" cy="2128639"/>
          </a:xfrm>
        </p:spPr>
        <p:txBody>
          <a:bodyPr/>
          <a:lstStyle>
            <a:lvl1pPr marL="0" indent="0">
              <a:buNone/>
              <a:defRPr/>
            </a:lvl1pPr>
          </a:lstStyle>
          <a:p>
            <a:r>
              <a:rPr lang="en-US"/>
              <a:t>Click icon to add picture</a:t>
            </a:r>
          </a:p>
        </p:txBody>
      </p:sp>
      <p:sp>
        <p:nvSpPr>
          <p:cNvPr id="12" name="Picture Placeholder 2">
            <a:extLst>
              <a:ext uri="{FF2B5EF4-FFF2-40B4-BE49-F238E27FC236}">
                <a16:creationId xmlns:a16="http://schemas.microsoft.com/office/drawing/2014/main" id="{92108E7A-9314-864D-B52C-0C465306EBC3}"/>
              </a:ext>
            </a:extLst>
          </p:cNvPr>
          <p:cNvSpPr>
            <a:spLocks noGrp="1"/>
          </p:cNvSpPr>
          <p:nvPr>
            <p:ph type="pic" sz="quarter" idx="24"/>
          </p:nvPr>
        </p:nvSpPr>
        <p:spPr>
          <a:xfrm>
            <a:off x="4574874" y="1645919"/>
            <a:ext cx="3018160" cy="2128639"/>
          </a:xfrm>
        </p:spPr>
        <p:txBody>
          <a:bodyPr/>
          <a:lstStyle>
            <a:lvl1pPr marL="0" indent="0">
              <a:buNone/>
              <a:defRPr/>
            </a:lvl1pPr>
          </a:lstStyle>
          <a:p>
            <a:r>
              <a:rPr lang="en-US"/>
              <a:t>Click icon to add picture</a:t>
            </a:r>
          </a:p>
        </p:txBody>
      </p:sp>
      <p:sp>
        <p:nvSpPr>
          <p:cNvPr id="13" name="Picture Placeholder 2">
            <a:extLst>
              <a:ext uri="{FF2B5EF4-FFF2-40B4-BE49-F238E27FC236}">
                <a16:creationId xmlns:a16="http://schemas.microsoft.com/office/drawing/2014/main" id="{41ACF446-2743-6C49-8AD0-A756B568A67F}"/>
              </a:ext>
            </a:extLst>
          </p:cNvPr>
          <p:cNvSpPr>
            <a:spLocks noGrp="1"/>
          </p:cNvSpPr>
          <p:nvPr>
            <p:ph type="pic" sz="quarter" idx="25"/>
          </p:nvPr>
        </p:nvSpPr>
        <p:spPr>
          <a:xfrm>
            <a:off x="8440546" y="1645919"/>
            <a:ext cx="3018160" cy="2128639"/>
          </a:xfrm>
        </p:spPr>
        <p:txBody>
          <a:bodyPr/>
          <a:lstStyle>
            <a:lvl1pPr marL="0" indent="0">
              <a:buNone/>
              <a:defRPr/>
            </a:lvl1pPr>
          </a:lstStyle>
          <a:p>
            <a:r>
              <a:rPr lang="en-US"/>
              <a:t>Click icon to add picture</a:t>
            </a:r>
          </a:p>
        </p:txBody>
      </p:sp>
      <p:grpSp>
        <p:nvGrpSpPr>
          <p:cNvPr id="4" name="Group 3">
            <a:extLst>
              <a:ext uri="{FF2B5EF4-FFF2-40B4-BE49-F238E27FC236}">
                <a16:creationId xmlns:a16="http://schemas.microsoft.com/office/drawing/2014/main" id="{5CA29463-257B-514D-98FA-533767A1AE88}"/>
              </a:ext>
            </a:extLst>
          </p:cNvPr>
          <p:cNvGrpSpPr/>
          <p:nvPr userDrawn="1"/>
        </p:nvGrpSpPr>
        <p:grpSpPr>
          <a:xfrm>
            <a:off x="4157102" y="3866258"/>
            <a:ext cx="3877796" cy="1882851"/>
            <a:chOff x="4374507" y="3939336"/>
            <a:chExt cx="3877796" cy="2067698"/>
          </a:xfrm>
        </p:grpSpPr>
        <p:cxnSp>
          <p:nvCxnSpPr>
            <p:cNvPr id="14" name="Straight Arrow Connector 13">
              <a:extLst>
                <a:ext uri="{FF2B5EF4-FFF2-40B4-BE49-F238E27FC236}">
                  <a16:creationId xmlns:a16="http://schemas.microsoft.com/office/drawing/2014/main" id="{0C5504D5-14FB-2049-A4D5-5BCCAB9D9312}"/>
                </a:ext>
              </a:extLst>
            </p:cNvPr>
            <p:cNvCxnSpPr>
              <a:cxnSpLocks/>
            </p:cNvCxnSpPr>
            <p:nvPr userDrawn="1"/>
          </p:nvCxnSpPr>
          <p:spPr>
            <a:xfrm>
              <a:off x="8252303"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28E234-7355-FE47-B3C3-FF471DEA6582}"/>
                </a:ext>
              </a:extLst>
            </p:cNvPr>
            <p:cNvCxnSpPr>
              <a:cxnSpLocks/>
            </p:cNvCxnSpPr>
            <p:nvPr userDrawn="1"/>
          </p:nvCxnSpPr>
          <p:spPr>
            <a:xfrm>
              <a:off x="4374507"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Footer Placeholder 4">
            <a:extLst>
              <a:ext uri="{FF2B5EF4-FFF2-40B4-BE49-F238E27FC236}">
                <a16:creationId xmlns:a16="http://schemas.microsoft.com/office/drawing/2014/main" id="{FF68247D-2F28-73F2-8B31-9902C262D394}"/>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E60562FE-2FD3-30FE-CC78-2155E64B3567}"/>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28040813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ree Graphics with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03FB-0B84-804D-99A9-892B211FFE09}"/>
              </a:ext>
            </a:extLst>
          </p:cNvPr>
          <p:cNvSpPr>
            <a:spLocks noGrp="1"/>
          </p:cNvSpPr>
          <p:nvPr>
            <p:ph type="title" hasCustomPrompt="1"/>
          </p:nvPr>
        </p:nvSpPr>
        <p:spPr/>
        <p:txBody>
          <a:bodyPr/>
          <a:lstStyle>
            <a:lvl1pPr>
              <a:defRPr>
                <a:solidFill>
                  <a:schemeClr val="tx2"/>
                </a:solidFill>
              </a:defRPr>
            </a:lvl1pPr>
          </a:lstStyle>
          <a:p>
            <a:r>
              <a:rPr lang="en-US"/>
              <a:t>Slide Headline</a:t>
            </a:r>
          </a:p>
        </p:txBody>
      </p:sp>
      <p:sp>
        <p:nvSpPr>
          <p:cNvPr id="19" name="Text Placeholder 11">
            <a:extLst>
              <a:ext uri="{FF2B5EF4-FFF2-40B4-BE49-F238E27FC236}">
                <a16:creationId xmlns:a16="http://schemas.microsoft.com/office/drawing/2014/main" id="{A1234917-47CB-CF40-A6C0-DD9A24B751AD}"/>
              </a:ext>
            </a:extLst>
          </p:cNvPr>
          <p:cNvSpPr>
            <a:spLocks noGrp="1"/>
          </p:cNvSpPr>
          <p:nvPr>
            <p:ph type="body" sz="quarter" idx="21" hasCustomPrompt="1"/>
          </p:nvPr>
        </p:nvSpPr>
        <p:spPr>
          <a:xfrm>
            <a:off x="730880" y="4661451"/>
            <a:ext cx="3018160" cy="1087658"/>
          </a:xfrm>
        </p:spPr>
        <p:txBody>
          <a:bodyPr anchor="t">
            <a:normAutofit/>
          </a:bodyPr>
          <a:lstStyle>
            <a:lvl1pPr marL="0" indent="0" algn="ctr">
              <a:buNone/>
              <a:defRPr sz="2000" b="1">
                <a:solidFill>
                  <a:schemeClr val="accent1"/>
                </a:solidFill>
                <a:latin typeface="+mn-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0" name="Text Placeholder 11">
            <a:extLst>
              <a:ext uri="{FF2B5EF4-FFF2-40B4-BE49-F238E27FC236}">
                <a16:creationId xmlns:a16="http://schemas.microsoft.com/office/drawing/2014/main" id="{6C32D426-F952-7541-A2B2-2F532481B6BA}"/>
              </a:ext>
            </a:extLst>
          </p:cNvPr>
          <p:cNvSpPr>
            <a:spLocks noGrp="1"/>
          </p:cNvSpPr>
          <p:nvPr>
            <p:ph type="body" sz="quarter" idx="22" hasCustomPrompt="1"/>
          </p:nvPr>
        </p:nvSpPr>
        <p:spPr>
          <a:xfrm>
            <a:off x="4581018" y="4661451"/>
            <a:ext cx="3018160" cy="1087658"/>
          </a:xfrm>
        </p:spPr>
        <p:txBody>
          <a:bodyPr anchor="t">
            <a:normAutofit/>
          </a:bodyPr>
          <a:lstStyle>
            <a:lvl1pPr marL="0" indent="0" algn="ctr">
              <a:buNone/>
              <a:defRPr sz="2000" b="1">
                <a:solidFill>
                  <a:schemeClr val="accent1"/>
                </a:solidFill>
                <a:latin typeface="+mn-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1" name="Text Placeholder 11">
            <a:extLst>
              <a:ext uri="{FF2B5EF4-FFF2-40B4-BE49-F238E27FC236}">
                <a16:creationId xmlns:a16="http://schemas.microsoft.com/office/drawing/2014/main" id="{0E8EC0B6-D06C-434B-A195-ABD2DF1AA86F}"/>
              </a:ext>
            </a:extLst>
          </p:cNvPr>
          <p:cNvSpPr>
            <a:spLocks noGrp="1"/>
          </p:cNvSpPr>
          <p:nvPr>
            <p:ph type="body" sz="quarter" idx="23" hasCustomPrompt="1"/>
          </p:nvPr>
        </p:nvSpPr>
        <p:spPr>
          <a:xfrm>
            <a:off x="8431156" y="4661451"/>
            <a:ext cx="3018160" cy="1087658"/>
          </a:xfrm>
        </p:spPr>
        <p:txBody>
          <a:bodyPr anchor="t">
            <a:normAutofit/>
          </a:bodyPr>
          <a:lstStyle>
            <a:lvl1pPr marL="0" indent="0" algn="ctr">
              <a:buNone/>
              <a:defRPr sz="2000" b="1">
                <a:solidFill>
                  <a:schemeClr val="accent1"/>
                </a:solidFill>
                <a:latin typeface="+mn-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1" name="Picture Placeholder 2">
            <a:extLst>
              <a:ext uri="{FF2B5EF4-FFF2-40B4-BE49-F238E27FC236}">
                <a16:creationId xmlns:a16="http://schemas.microsoft.com/office/drawing/2014/main" id="{DFFDD59E-41D1-A448-937E-9C3DEA9A433E}"/>
              </a:ext>
            </a:extLst>
          </p:cNvPr>
          <p:cNvSpPr>
            <a:spLocks noGrp="1"/>
          </p:cNvSpPr>
          <p:nvPr>
            <p:ph type="pic" sz="quarter" idx="13"/>
          </p:nvPr>
        </p:nvSpPr>
        <p:spPr>
          <a:xfrm>
            <a:off x="730880" y="1645919"/>
            <a:ext cx="3018160" cy="2896264"/>
          </a:xfrm>
        </p:spPr>
        <p:txBody>
          <a:bodyPr/>
          <a:lstStyle>
            <a:lvl1pPr marL="0" indent="0">
              <a:buNone/>
              <a:defRPr/>
            </a:lvl1pPr>
          </a:lstStyle>
          <a:p>
            <a:r>
              <a:rPr lang="en-US"/>
              <a:t>Click icon to add picture</a:t>
            </a:r>
          </a:p>
        </p:txBody>
      </p:sp>
      <p:sp>
        <p:nvSpPr>
          <p:cNvPr id="12" name="Picture Placeholder 2">
            <a:extLst>
              <a:ext uri="{FF2B5EF4-FFF2-40B4-BE49-F238E27FC236}">
                <a16:creationId xmlns:a16="http://schemas.microsoft.com/office/drawing/2014/main" id="{92108E7A-9314-864D-B52C-0C465306EBC3}"/>
              </a:ext>
            </a:extLst>
          </p:cNvPr>
          <p:cNvSpPr>
            <a:spLocks noGrp="1"/>
          </p:cNvSpPr>
          <p:nvPr>
            <p:ph type="pic" sz="quarter" idx="24"/>
          </p:nvPr>
        </p:nvSpPr>
        <p:spPr>
          <a:xfrm>
            <a:off x="4574874" y="1645919"/>
            <a:ext cx="3018160" cy="2896264"/>
          </a:xfrm>
        </p:spPr>
        <p:txBody>
          <a:bodyPr/>
          <a:lstStyle>
            <a:lvl1pPr marL="0" indent="0">
              <a:buNone/>
              <a:defRPr/>
            </a:lvl1pPr>
          </a:lstStyle>
          <a:p>
            <a:r>
              <a:rPr lang="en-US"/>
              <a:t>Click icon to add picture</a:t>
            </a:r>
          </a:p>
        </p:txBody>
      </p:sp>
      <p:sp>
        <p:nvSpPr>
          <p:cNvPr id="13" name="Picture Placeholder 2">
            <a:extLst>
              <a:ext uri="{FF2B5EF4-FFF2-40B4-BE49-F238E27FC236}">
                <a16:creationId xmlns:a16="http://schemas.microsoft.com/office/drawing/2014/main" id="{41ACF446-2743-6C49-8AD0-A756B568A67F}"/>
              </a:ext>
            </a:extLst>
          </p:cNvPr>
          <p:cNvSpPr>
            <a:spLocks noGrp="1"/>
          </p:cNvSpPr>
          <p:nvPr>
            <p:ph type="pic" sz="quarter" idx="25"/>
          </p:nvPr>
        </p:nvSpPr>
        <p:spPr>
          <a:xfrm>
            <a:off x="8440546" y="1645919"/>
            <a:ext cx="3018160" cy="2896264"/>
          </a:xfrm>
        </p:spPr>
        <p:txBody>
          <a:bodyPr/>
          <a:lstStyle>
            <a:lvl1pPr marL="0" indent="0">
              <a:buNone/>
              <a:defRPr/>
            </a:lvl1pPr>
          </a:lstStyle>
          <a:p>
            <a:r>
              <a:rPr lang="en-US"/>
              <a:t>Click icon to add picture</a:t>
            </a:r>
          </a:p>
        </p:txBody>
      </p:sp>
      <p:grpSp>
        <p:nvGrpSpPr>
          <p:cNvPr id="4" name="Group 3">
            <a:extLst>
              <a:ext uri="{FF2B5EF4-FFF2-40B4-BE49-F238E27FC236}">
                <a16:creationId xmlns:a16="http://schemas.microsoft.com/office/drawing/2014/main" id="{5CA29463-257B-514D-98FA-533767A1AE88}"/>
              </a:ext>
            </a:extLst>
          </p:cNvPr>
          <p:cNvGrpSpPr/>
          <p:nvPr userDrawn="1"/>
        </p:nvGrpSpPr>
        <p:grpSpPr>
          <a:xfrm>
            <a:off x="4157102" y="4661451"/>
            <a:ext cx="3877796" cy="1087657"/>
            <a:chOff x="4374507" y="3939336"/>
            <a:chExt cx="3877796" cy="2067698"/>
          </a:xfrm>
        </p:grpSpPr>
        <p:cxnSp>
          <p:nvCxnSpPr>
            <p:cNvPr id="14" name="Straight Arrow Connector 13">
              <a:extLst>
                <a:ext uri="{FF2B5EF4-FFF2-40B4-BE49-F238E27FC236}">
                  <a16:creationId xmlns:a16="http://schemas.microsoft.com/office/drawing/2014/main" id="{0C5504D5-14FB-2049-A4D5-5BCCAB9D9312}"/>
                </a:ext>
              </a:extLst>
            </p:cNvPr>
            <p:cNvCxnSpPr>
              <a:cxnSpLocks/>
            </p:cNvCxnSpPr>
            <p:nvPr userDrawn="1"/>
          </p:nvCxnSpPr>
          <p:spPr>
            <a:xfrm>
              <a:off x="8252303"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28E234-7355-FE47-B3C3-FF471DEA6582}"/>
                </a:ext>
              </a:extLst>
            </p:cNvPr>
            <p:cNvCxnSpPr>
              <a:cxnSpLocks/>
            </p:cNvCxnSpPr>
            <p:nvPr userDrawn="1"/>
          </p:nvCxnSpPr>
          <p:spPr>
            <a:xfrm>
              <a:off x="4374507"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Footer Placeholder 4">
            <a:extLst>
              <a:ext uri="{FF2B5EF4-FFF2-40B4-BE49-F238E27FC236}">
                <a16:creationId xmlns:a16="http://schemas.microsoft.com/office/drawing/2014/main" id="{B3D2A69F-D96A-A8B6-5991-94C7A574923B}"/>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49127A5F-B61E-B9F2-79AE-DAB4AEB54EE5}"/>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2563961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y th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3B73-3307-CE4F-B530-3432C6C6CB7C}"/>
              </a:ext>
            </a:extLst>
          </p:cNvPr>
          <p:cNvSpPr>
            <a:spLocks noGrp="1"/>
          </p:cNvSpPr>
          <p:nvPr>
            <p:ph type="title" hasCustomPrompt="1"/>
          </p:nvPr>
        </p:nvSpPr>
        <p:spPr/>
        <p:txBody>
          <a:bodyPr/>
          <a:lstStyle/>
          <a:p>
            <a:r>
              <a:rPr lang="en-US"/>
              <a:t>By the Numbers Headline</a:t>
            </a:r>
          </a:p>
        </p:txBody>
      </p:sp>
      <p:sp>
        <p:nvSpPr>
          <p:cNvPr id="5" name="Text Placeholder 11">
            <a:extLst>
              <a:ext uri="{FF2B5EF4-FFF2-40B4-BE49-F238E27FC236}">
                <a16:creationId xmlns:a16="http://schemas.microsoft.com/office/drawing/2014/main" id="{FD3884DA-E33A-044F-AFC0-8A3BE8E5593C}"/>
              </a:ext>
            </a:extLst>
          </p:cNvPr>
          <p:cNvSpPr>
            <a:spLocks noGrp="1"/>
          </p:cNvSpPr>
          <p:nvPr>
            <p:ph type="body" sz="quarter" idx="16" hasCustomPrompt="1"/>
          </p:nvPr>
        </p:nvSpPr>
        <p:spPr>
          <a:xfrm>
            <a:off x="718596" y="3333384"/>
            <a:ext cx="1626869"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1" name="Text Placeholder 11">
            <a:extLst>
              <a:ext uri="{FF2B5EF4-FFF2-40B4-BE49-F238E27FC236}">
                <a16:creationId xmlns:a16="http://schemas.microsoft.com/office/drawing/2014/main" id="{C66D0142-30CA-F546-AD46-14F528C32FF4}"/>
              </a:ext>
            </a:extLst>
          </p:cNvPr>
          <p:cNvSpPr>
            <a:spLocks noGrp="1"/>
          </p:cNvSpPr>
          <p:nvPr>
            <p:ph type="body" sz="quarter" idx="17" hasCustomPrompt="1"/>
          </p:nvPr>
        </p:nvSpPr>
        <p:spPr>
          <a:xfrm>
            <a:off x="2999254" y="3333384"/>
            <a:ext cx="1626870"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2" name="Text Placeholder 11">
            <a:extLst>
              <a:ext uri="{FF2B5EF4-FFF2-40B4-BE49-F238E27FC236}">
                <a16:creationId xmlns:a16="http://schemas.microsoft.com/office/drawing/2014/main" id="{C80D7F02-DCA5-384B-8597-43A80C9CE1B8}"/>
              </a:ext>
            </a:extLst>
          </p:cNvPr>
          <p:cNvSpPr>
            <a:spLocks noGrp="1"/>
          </p:cNvSpPr>
          <p:nvPr>
            <p:ph type="body" sz="quarter" idx="18" hasCustomPrompt="1"/>
          </p:nvPr>
        </p:nvSpPr>
        <p:spPr>
          <a:xfrm>
            <a:off x="5279913" y="3333384"/>
            <a:ext cx="1626869"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11">
            <a:extLst>
              <a:ext uri="{FF2B5EF4-FFF2-40B4-BE49-F238E27FC236}">
                <a16:creationId xmlns:a16="http://schemas.microsoft.com/office/drawing/2014/main" id="{3E448FFC-A51E-C049-BA0E-17F884D90D6A}"/>
              </a:ext>
            </a:extLst>
          </p:cNvPr>
          <p:cNvSpPr>
            <a:spLocks noGrp="1"/>
          </p:cNvSpPr>
          <p:nvPr>
            <p:ph type="body" sz="quarter" idx="19" hasCustomPrompt="1"/>
          </p:nvPr>
        </p:nvSpPr>
        <p:spPr>
          <a:xfrm>
            <a:off x="7560571" y="3333384"/>
            <a:ext cx="1626870"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4" name="Text Placeholder 11">
            <a:extLst>
              <a:ext uri="{FF2B5EF4-FFF2-40B4-BE49-F238E27FC236}">
                <a16:creationId xmlns:a16="http://schemas.microsoft.com/office/drawing/2014/main" id="{7979ECF0-C8DD-A04C-969C-485A00C5FA73}"/>
              </a:ext>
            </a:extLst>
          </p:cNvPr>
          <p:cNvSpPr>
            <a:spLocks noGrp="1"/>
          </p:cNvSpPr>
          <p:nvPr>
            <p:ph type="body" sz="quarter" idx="20" hasCustomPrompt="1"/>
          </p:nvPr>
        </p:nvSpPr>
        <p:spPr>
          <a:xfrm>
            <a:off x="9841230" y="3333384"/>
            <a:ext cx="1626870"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5" name="Text Placeholder 11">
            <a:extLst>
              <a:ext uri="{FF2B5EF4-FFF2-40B4-BE49-F238E27FC236}">
                <a16:creationId xmlns:a16="http://schemas.microsoft.com/office/drawing/2014/main" id="{E296E68C-127F-2C4D-81FB-DC2B473C487B}"/>
              </a:ext>
            </a:extLst>
          </p:cNvPr>
          <p:cNvSpPr>
            <a:spLocks noGrp="1"/>
          </p:cNvSpPr>
          <p:nvPr>
            <p:ph type="body" sz="quarter" idx="21" hasCustomPrompt="1"/>
          </p:nvPr>
        </p:nvSpPr>
        <p:spPr>
          <a:xfrm>
            <a:off x="730880"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6" name="Text Placeholder 11">
            <a:extLst>
              <a:ext uri="{FF2B5EF4-FFF2-40B4-BE49-F238E27FC236}">
                <a16:creationId xmlns:a16="http://schemas.microsoft.com/office/drawing/2014/main" id="{AB0E1750-BE6F-C847-9F56-4A6AD478848E}"/>
              </a:ext>
            </a:extLst>
          </p:cNvPr>
          <p:cNvSpPr>
            <a:spLocks noGrp="1"/>
          </p:cNvSpPr>
          <p:nvPr>
            <p:ph type="body" sz="quarter" idx="22" hasCustomPrompt="1"/>
          </p:nvPr>
        </p:nvSpPr>
        <p:spPr>
          <a:xfrm>
            <a:off x="3005396"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7" name="Text Placeholder 11">
            <a:extLst>
              <a:ext uri="{FF2B5EF4-FFF2-40B4-BE49-F238E27FC236}">
                <a16:creationId xmlns:a16="http://schemas.microsoft.com/office/drawing/2014/main" id="{ECF9FD08-252B-A14A-81C8-10ECCC4772A2}"/>
              </a:ext>
            </a:extLst>
          </p:cNvPr>
          <p:cNvSpPr>
            <a:spLocks noGrp="1"/>
          </p:cNvSpPr>
          <p:nvPr>
            <p:ph type="body" sz="quarter" idx="23" hasCustomPrompt="1"/>
          </p:nvPr>
        </p:nvSpPr>
        <p:spPr>
          <a:xfrm>
            <a:off x="5279912"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8" name="Text Placeholder 11">
            <a:extLst>
              <a:ext uri="{FF2B5EF4-FFF2-40B4-BE49-F238E27FC236}">
                <a16:creationId xmlns:a16="http://schemas.microsoft.com/office/drawing/2014/main" id="{22749A70-2C0C-E84A-AF2C-662D757CF591}"/>
              </a:ext>
            </a:extLst>
          </p:cNvPr>
          <p:cNvSpPr>
            <a:spLocks noGrp="1"/>
          </p:cNvSpPr>
          <p:nvPr>
            <p:ph type="body" sz="quarter" idx="24" hasCustomPrompt="1"/>
          </p:nvPr>
        </p:nvSpPr>
        <p:spPr>
          <a:xfrm>
            <a:off x="7554428"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9" name="Text Placeholder 11">
            <a:extLst>
              <a:ext uri="{FF2B5EF4-FFF2-40B4-BE49-F238E27FC236}">
                <a16:creationId xmlns:a16="http://schemas.microsoft.com/office/drawing/2014/main" id="{5FB93AF2-93F5-F147-86F1-5D3CAEAD5549}"/>
              </a:ext>
            </a:extLst>
          </p:cNvPr>
          <p:cNvSpPr>
            <a:spLocks noGrp="1"/>
          </p:cNvSpPr>
          <p:nvPr>
            <p:ph type="body" sz="quarter" idx="25" hasCustomPrompt="1"/>
          </p:nvPr>
        </p:nvSpPr>
        <p:spPr>
          <a:xfrm>
            <a:off x="9846534"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grpSp>
        <p:nvGrpSpPr>
          <p:cNvPr id="27" name="Group 26">
            <a:extLst>
              <a:ext uri="{FF2B5EF4-FFF2-40B4-BE49-F238E27FC236}">
                <a16:creationId xmlns:a16="http://schemas.microsoft.com/office/drawing/2014/main" id="{415F2468-F721-EA4D-B82A-7C82DF8172DD}"/>
              </a:ext>
            </a:extLst>
          </p:cNvPr>
          <p:cNvGrpSpPr/>
          <p:nvPr userDrawn="1"/>
        </p:nvGrpSpPr>
        <p:grpSpPr>
          <a:xfrm>
            <a:off x="2675774" y="2394681"/>
            <a:ext cx="6836664" cy="2698441"/>
            <a:chOff x="2675774" y="2394681"/>
            <a:chExt cx="6836664" cy="2698441"/>
          </a:xfrm>
        </p:grpSpPr>
        <p:cxnSp>
          <p:nvCxnSpPr>
            <p:cNvPr id="20" name="Straight Arrow Connector 19">
              <a:extLst>
                <a:ext uri="{FF2B5EF4-FFF2-40B4-BE49-F238E27FC236}">
                  <a16:creationId xmlns:a16="http://schemas.microsoft.com/office/drawing/2014/main" id="{E6408B5C-AC3A-1842-B5FA-34BECB9249BF}"/>
                </a:ext>
              </a:extLst>
            </p:cNvPr>
            <p:cNvCxnSpPr>
              <a:cxnSpLocks/>
            </p:cNvCxnSpPr>
            <p:nvPr userDrawn="1"/>
          </p:nvCxnSpPr>
          <p:spPr>
            <a:xfrm>
              <a:off x="2675774"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B4E2FDC-F012-5748-9B92-819E5B0EA46E}"/>
                </a:ext>
              </a:extLst>
            </p:cNvPr>
            <p:cNvCxnSpPr>
              <a:cxnSpLocks/>
            </p:cNvCxnSpPr>
            <p:nvPr userDrawn="1"/>
          </p:nvCxnSpPr>
          <p:spPr>
            <a:xfrm>
              <a:off x="4954662"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A476C6F-670F-9448-81C5-B0A4BF3F7476}"/>
                </a:ext>
              </a:extLst>
            </p:cNvPr>
            <p:cNvCxnSpPr>
              <a:cxnSpLocks/>
            </p:cNvCxnSpPr>
            <p:nvPr userDrawn="1"/>
          </p:nvCxnSpPr>
          <p:spPr>
            <a:xfrm>
              <a:off x="7233550"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F2B566-0C2D-0243-A67D-E2266599015F}"/>
                </a:ext>
              </a:extLst>
            </p:cNvPr>
            <p:cNvCxnSpPr>
              <a:cxnSpLocks/>
            </p:cNvCxnSpPr>
            <p:nvPr userDrawn="1"/>
          </p:nvCxnSpPr>
          <p:spPr>
            <a:xfrm>
              <a:off x="9512438"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Footer Placeholder 2">
            <a:extLst>
              <a:ext uri="{FF2B5EF4-FFF2-40B4-BE49-F238E27FC236}">
                <a16:creationId xmlns:a16="http://schemas.microsoft.com/office/drawing/2014/main" id="{0DB2D78E-D64D-FE12-01B2-F8FC1B2D66B9}"/>
              </a:ext>
            </a:extLst>
          </p:cNvPr>
          <p:cNvSpPr>
            <a:spLocks noGrp="1"/>
          </p:cNvSpPr>
          <p:nvPr>
            <p:ph type="ftr" sz="quarter" idx="11"/>
          </p:nvPr>
        </p:nvSpPr>
        <p:spPr>
          <a:xfrm>
            <a:off x="4038600" y="6356350"/>
            <a:ext cx="7202556" cy="365125"/>
          </a:xfrm>
        </p:spPr>
        <p:txBody>
          <a:bodyPr/>
          <a:lstStyle/>
          <a:p>
            <a:endParaRPr lang="en-US"/>
          </a:p>
        </p:txBody>
      </p:sp>
      <p:sp>
        <p:nvSpPr>
          <p:cNvPr id="26" name="Slide Number Placeholder 3">
            <a:extLst>
              <a:ext uri="{FF2B5EF4-FFF2-40B4-BE49-F238E27FC236}">
                <a16:creationId xmlns:a16="http://schemas.microsoft.com/office/drawing/2014/main" id="{69D4833A-A620-E4F9-A08A-1F0BAC30530C}"/>
              </a:ext>
            </a:extLst>
          </p:cNvPr>
          <p:cNvSpPr>
            <a:spLocks noGrp="1"/>
          </p:cNvSpPr>
          <p:nvPr>
            <p:ph type="sldNum" sz="quarter" idx="12"/>
          </p:nvPr>
        </p:nvSpPr>
        <p:spPr>
          <a:xfrm>
            <a:off x="11241156" y="6356350"/>
            <a:ext cx="467139" cy="365125"/>
          </a:xfrm>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22310701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rocess Horizontal">
    <p:spTree>
      <p:nvGrpSpPr>
        <p:cNvPr id="1" name=""/>
        <p:cNvGrpSpPr/>
        <p:nvPr/>
      </p:nvGrpSpPr>
      <p:grpSpPr>
        <a:xfrm>
          <a:off x="0" y="0"/>
          <a:ext cx="0" cy="0"/>
          <a:chOff x="0" y="0"/>
          <a:chExt cx="0" cy="0"/>
        </a:xfrm>
      </p:grpSpPr>
      <p:sp>
        <p:nvSpPr>
          <p:cNvPr id="26" name="Text Placeholder 11">
            <a:extLst>
              <a:ext uri="{FF2B5EF4-FFF2-40B4-BE49-F238E27FC236}">
                <a16:creationId xmlns:a16="http://schemas.microsoft.com/office/drawing/2014/main" id="{B3BF4CCA-6A1E-6840-A605-35C74C12CD74}"/>
              </a:ext>
            </a:extLst>
          </p:cNvPr>
          <p:cNvSpPr>
            <a:spLocks noGrp="1"/>
          </p:cNvSpPr>
          <p:nvPr>
            <p:ph type="body" sz="quarter" idx="16" hasCustomPrompt="1"/>
          </p:nvPr>
        </p:nvSpPr>
        <p:spPr>
          <a:xfrm>
            <a:off x="649601"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 name="Title 1">
            <a:extLst>
              <a:ext uri="{FF2B5EF4-FFF2-40B4-BE49-F238E27FC236}">
                <a16:creationId xmlns:a16="http://schemas.microsoft.com/office/drawing/2014/main" id="{59F603FB-0B84-804D-99A9-892B211FFE09}"/>
              </a:ext>
            </a:extLst>
          </p:cNvPr>
          <p:cNvSpPr>
            <a:spLocks noGrp="1"/>
          </p:cNvSpPr>
          <p:nvPr>
            <p:ph type="title" hasCustomPrompt="1"/>
          </p:nvPr>
        </p:nvSpPr>
        <p:spPr/>
        <p:txBody>
          <a:bodyPr/>
          <a:lstStyle/>
          <a:p>
            <a:r>
              <a:rPr lang="en-US"/>
              <a:t>Process Slide Headline</a:t>
            </a:r>
          </a:p>
        </p:txBody>
      </p:sp>
      <p:sp>
        <p:nvSpPr>
          <p:cNvPr id="27" name="Text Placeholder 11">
            <a:extLst>
              <a:ext uri="{FF2B5EF4-FFF2-40B4-BE49-F238E27FC236}">
                <a16:creationId xmlns:a16="http://schemas.microsoft.com/office/drawing/2014/main" id="{295C4E14-6ABC-524A-B026-24ADD0A8E580}"/>
              </a:ext>
            </a:extLst>
          </p:cNvPr>
          <p:cNvSpPr>
            <a:spLocks noGrp="1"/>
          </p:cNvSpPr>
          <p:nvPr>
            <p:ph type="body" sz="quarter" idx="17" hasCustomPrompt="1"/>
          </p:nvPr>
        </p:nvSpPr>
        <p:spPr>
          <a:xfrm>
            <a:off x="2930259"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8" name="Text Placeholder 11">
            <a:extLst>
              <a:ext uri="{FF2B5EF4-FFF2-40B4-BE49-F238E27FC236}">
                <a16:creationId xmlns:a16="http://schemas.microsoft.com/office/drawing/2014/main" id="{18A90388-EC56-AE45-9589-95EB8DE0081E}"/>
              </a:ext>
            </a:extLst>
          </p:cNvPr>
          <p:cNvSpPr>
            <a:spLocks noGrp="1"/>
          </p:cNvSpPr>
          <p:nvPr>
            <p:ph type="body" sz="quarter" idx="18" hasCustomPrompt="1"/>
          </p:nvPr>
        </p:nvSpPr>
        <p:spPr>
          <a:xfrm>
            <a:off x="5210918"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9" name="Text Placeholder 11">
            <a:extLst>
              <a:ext uri="{FF2B5EF4-FFF2-40B4-BE49-F238E27FC236}">
                <a16:creationId xmlns:a16="http://schemas.microsoft.com/office/drawing/2014/main" id="{0918DC83-D704-3C48-97C5-F87F6EFDC749}"/>
              </a:ext>
            </a:extLst>
          </p:cNvPr>
          <p:cNvSpPr>
            <a:spLocks noGrp="1"/>
          </p:cNvSpPr>
          <p:nvPr>
            <p:ph type="body" sz="quarter" idx="19" hasCustomPrompt="1"/>
          </p:nvPr>
        </p:nvSpPr>
        <p:spPr>
          <a:xfrm>
            <a:off x="7491576"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30" name="Text Placeholder 11">
            <a:extLst>
              <a:ext uri="{FF2B5EF4-FFF2-40B4-BE49-F238E27FC236}">
                <a16:creationId xmlns:a16="http://schemas.microsoft.com/office/drawing/2014/main" id="{25AB4F47-78DC-B045-9883-162ABBB4BD6C}"/>
              </a:ext>
            </a:extLst>
          </p:cNvPr>
          <p:cNvSpPr>
            <a:spLocks noGrp="1"/>
          </p:cNvSpPr>
          <p:nvPr>
            <p:ph type="body" sz="quarter" idx="20" hasCustomPrompt="1"/>
          </p:nvPr>
        </p:nvSpPr>
        <p:spPr>
          <a:xfrm>
            <a:off x="9772235"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cxnSp>
        <p:nvCxnSpPr>
          <p:cNvPr id="19" name="Straight Arrow Connector 18">
            <a:extLst>
              <a:ext uri="{FF2B5EF4-FFF2-40B4-BE49-F238E27FC236}">
                <a16:creationId xmlns:a16="http://schemas.microsoft.com/office/drawing/2014/main" id="{E1D593F4-54C4-574F-AF22-4CA91B5CC1AD}"/>
              </a:ext>
            </a:extLst>
          </p:cNvPr>
          <p:cNvCxnSpPr>
            <a:cxnSpLocks/>
          </p:cNvCxnSpPr>
          <p:nvPr userDrawn="1"/>
        </p:nvCxnSpPr>
        <p:spPr>
          <a:xfrm>
            <a:off x="2369405"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167586-B135-A445-A79A-29AB7B6EEE18}"/>
              </a:ext>
            </a:extLst>
          </p:cNvPr>
          <p:cNvCxnSpPr>
            <a:cxnSpLocks/>
          </p:cNvCxnSpPr>
          <p:nvPr userDrawn="1"/>
        </p:nvCxnSpPr>
        <p:spPr>
          <a:xfrm>
            <a:off x="4650058"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DB483A-C9CF-1F41-8DEB-04695B532023}"/>
              </a:ext>
            </a:extLst>
          </p:cNvPr>
          <p:cNvCxnSpPr>
            <a:cxnSpLocks/>
          </p:cNvCxnSpPr>
          <p:nvPr userDrawn="1"/>
        </p:nvCxnSpPr>
        <p:spPr>
          <a:xfrm>
            <a:off x="6930711"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065C4C7-D3E1-784A-8106-0643FF36CE5B}"/>
              </a:ext>
            </a:extLst>
          </p:cNvPr>
          <p:cNvCxnSpPr>
            <a:cxnSpLocks/>
          </p:cNvCxnSpPr>
          <p:nvPr userDrawn="1"/>
        </p:nvCxnSpPr>
        <p:spPr>
          <a:xfrm>
            <a:off x="9211363"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78C72DCD-AE0C-E346-8AF2-99AE00979A15}"/>
              </a:ext>
            </a:extLst>
          </p:cNvPr>
          <p:cNvSpPr>
            <a:spLocks noGrp="1"/>
          </p:cNvSpPr>
          <p:nvPr>
            <p:ph type="pic" sz="quarter" idx="21"/>
          </p:nvPr>
        </p:nvSpPr>
        <p:spPr>
          <a:xfrm>
            <a:off x="650143" y="1888829"/>
            <a:ext cx="1625600" cy="1262063"/>
          </a:xfrm>
        </p:spPr>
        <p:txBody>
          <a:bodyPr/>
          <a:lstStyle>
            <a:lvl1pPr marL="0" indent="0">
              <a:buNone/>
              <a:defRPr/>
            </a:lvl1pPr>
          </a:lstStyle>
          <a:p>
            <a:r>
              <a:rPr lang="en-US"/>
              <a:t>Click icon to add picture</a:t>
            </a:r>
          </a:p>
        </p:txBody>
      </p:sp>
      <p:sp>
        <p:nvSpPr>
          <p:cNvPr id="16" name="Picture Placeholder 3">
            <a:extLst>
              <a:ext uri="{FF2B5EF4-FFF2-40B4-BE49-F238E27FC236}">
                <a16:creationId xmlns:a16="http://schemas.microsoft.com/office/drawing/2014/main" id="{5747FC42-574C-DD47-A4B1-3B03BB2044DE}"/>
              </a:ext>
            </a:extLst>
          </p:cNvPr>
          <p:cNvSpPr>
            <a:spLocks noGrp="1"/>
          </p:cNvSpPr>
          <p:nvPr>
            <p:ph type="pic" sz="quarter" idx="22"/>
          </p:nvPr>
        </p:nvSpPr>
        <p:spPr>
          <a:xfrm>
            <a:off x="2930259" y="1888828"/>
            <a:ext cx="1625600" cy="1262063"/>
          </a:xfrm>
        </p:spPr>
        <p:txBody>
          <a:bodyPr/>
          <a:lstStyle>
            <a:lvl1pPr marL="0" indent="0">
              <a:buNone/>
              <a:defRPr/>
            </a:lvl1pPr>
          </a:lstStyle>
          <a:p>
            <a:r>
              <a:rPr lang="en-US"/>
              <a:t>Click icon to add picture</a:t>
            </a:r>
          </a:p>
        </p:txBody>
      </p:sp>
      <p:sp>
        <p:nvSpPr>
          <p:cNvPr id="17" name="Picture Placeholder 3">
            <a:extLst>
              <a:ext uri="{FF2B5EF4-FFF2-40B4-BE49-F238E27FC236}">
                <a16:creationId xmlns:a16="http://schemas.microsoft.com/office/drawing/2014/main" id="{80509D4C-45BA-B546-9A61-345027C74A89}"/>
              </a:ext>
            </a:extLst>
          </p:cNvPr>
          <p:cNvSpPr>
            <a:spLocks noGrp="1"/>
          </p:cNvSpPr>
          <p:nvPr>
            <p:ph type="pic" sz="quarter" idx="23"/>
          </p:nvPr>
        </p:nvSpPr>
        <p:spPr>
          <a:xfrm>
            <a:off x="5212188" y="1888827"/>
            <a:ext cx="1625600" cy="1262063"/>
          </a:xfrm>
        </p:spPr>
        <p:txBody>
          <a:bodyPr/>
          <a:lstStyle>
            <a:lvl1pPr marL="0" indent="0">
              <a:buNone/>
              <a:defRPr/>
            </a:lvl1pPr>
          </a:lstStyle>
          <a:p>
            <a:r>
              <a:rPr lang="en-US"/>
              <a:t>Click icon to add picture</a:t>
            </a:r>
          </a:p>
        </p:txBody>
      </p:sp>
      <p:sp>
        <p:nvSpPr>
          <p:cNvPr id="18" name="Picture Placeholder 3">
            <a:extLst>
              <a:ext uri="{FF2B5EF4-FFF2-40B4-BE49-F238E27FC236}">
                <a16:creationId xmlns:a16="http://schemas.microsoft.com/office/drawing/2014/main" id="{1589393B-5BD3-C04A-89B5-E1843DD82642}"/>
              </a:ext>
            </a:extLst>
          </p:cNvPr>
          <p:cNvSpPr>
            <a:spLocks noGrp="1"/>
          </p:cNvSpPr>
          <p:nvPr>
            <p:ph type="pic" sz="quarter" idx="24"/>
          </p:nvPr>
        </p:nvSpPr>
        <p:spPr>
          <a:xfrm>
            <a:off x="7491576" y="1888826"/>
            <a:ext cx="1625600" cy="1262063"/>
          </a:xfrm>
        </p:spPr>
        <p:txBody>
          <a:bodyPr/>
          <a:lstStyle>
            <a:lvl1pPr marL="0" indent="0">
              <a:buNone/>
              <a:defRPr/>
            </a:lvl1pPr>
          </a:lstStyle>
          <a:p>
            <a:r>
              <a:rPr lang="en-US"/>
              <a:t>Click icon to add picture</a:t>
            </a:r>
          </a:p>
        </p:txBody>
      </p:sp>
      <p:sp>
        <p:nvSpPr>
          <p:cNvPr id="22" name="Picture Placeholder 3">
            <a:extLst>
              <a:ext uri="{FF2B5EF4-FFF2-40B4-BE49-F238E27FC236}">
                <a16:creationId xmlns:a16="http://schemas.microsoft.com/office/drawing/2014/main" id="{20C215FA-82C3-984B-9CF3-19E4CCEB890D}"/>
              </a:ext>
            </a:extLst>
          </p:cNvPr>
          <p:cNvSpPr>
            <a:spLocks noGrp="1"/>
          </p:cNvSpPr>
          <p:nvPr>
            <p:ph type="pic" sz="quarter" idx="25"/>
          </p:nvPr>
        </p:nvSpPr>
        <p:spPr>
          <a:xfrm>
            <a:off x="9770964" y="1888825"/>
            <a:ext cx="1625600" cy="1262063"/>
          </a:xfrm>
        </p:spPr>
        <p:txBody>
          <a:bodyPr/>
          <a:lstStyle>
            <a:lvl1pPr marL="0" indent="0">
              <a:buNone/>
              <a:defRPr/>
            </a:lvl1pPr>
          </a:lstStyle>
          <a:p>
            <a:r>
              <a:rPr lang="en-US"/>
              <a:t>Click icon to add picture</a:t>
            </a:r>
          </a:p>
        </p:txBody>
      </p:sp>
      <p:sp>
        <p:nvSpPr>
          <p:cNvPr id="3" name="Footer Placeholder 4">
            <a:extLst>
              <a:ext uri="{FF2B5EF4-FFF2-40B4-BE49-F238E27FC236}">
                <a16:creationId xmlns:a16="http://schemas.microsoft.com/office/drawing/2014/main" id="{AAD36896-0CED-4F88-1664-C5B0CAAB47AB}"/>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728BF590-4759-E423-81F1-2B3BBA34D283}"/>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50787261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9EABD061-1138-7F4C-AE58-302EC3869BA7}"/>
              </a:ext>
            </a:extLst>
          </p:cNvPr>
          <p:cNvSpPr>
            <a:spLocks noGrp="1"/>
          </p:cNvSpPr>
          <p:nvPr>
            <p:ph type="body" sz="quarter" idx="20" hasCustomPrompt="1"/>
          </p:nvPr>
        </p:nvSpPr>
        <p:spPr>
          <a:xfrm>
            <a:off x="611597" y="2190583"/>
            <a:ext cx="2667717" cy="2549708"/>
          </a:xfrm>
          <a:solidFill>
            <a:schemeClr val="accent1"/>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4" name="Text Placeholder 11">
            <a:extLst>
              <a:ext uri="{FF2B5EF4-FFF2-40B4-BE49-F238E27FC236}">
                <a16:creationId xmlns:a16="http://schemas.microsoft.com/office/drawing/2014/main" id="{5A34481E-292B-8E45-BCEE-A0EC2C2AC6D3}"/>
              </a:ext>
            </a:extLst>
          </p:cNvPr>
          <p:cNvSpPr>
            <a:spLocks noGrp="1"/>
          </p:cNvSpPr>
          <p:nvPr>
            <p:ph type="body" sz="quarter" idx="24" hasCustomPrompt="1"/>
          </p:nvPr>
        </p:nvSpPr>
        <p:spPr>
          <a:xfrm>
            <a:off x="3393633" y="2190583"/>
            <a:ext cx="2667717" cy="2549708"/>
          </a:xfrm>
          <a:solidFill>
            <a:schemeClr val="accent3"/>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5" name="Text Placeholder 11">
            <a:extLst>
              <a:ext uri="{FF2B5EF4-FFF2-40B4-BE49-F238E27FC236}">
                <a16:creationId xmlns:a16="http://schemas.microsoft.com/office/drawing/2014/main" id="{DFE484D8-4AA2-744A-AFB3-CB9F96C83AE1}"/>
              </a:ext>
            </a:extLst>
          </p:cNvPr>
          <p:cNvSpPr>
            <a:spLocks noGrp="1"/>
          </p:cNvSpPr>
          <p:nvPr>
            <p:ph type="body" sz="quarter" idx="25" hasCustomPrompt="1"/>
          </p:nvPr>
        </p:nvSpPr>
        <p:spPr>
          <a:xfrm>
            <a:off x="6171105" y="2190583"/>
            <a:ext cx="2667717" cy="2549708"/>
          </a:xfrm>
          <a:solidFill>
            <a:schemeClr val="accent2"/>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6" name="Text Placeholder 11">
            <a:extLst>
              <a:ext uri="{FF2B5EF4-FFF2-40B4-BE49-F238E27FC236}">
                <a16:creationId xmlns:a16="http://schemas.microsoft.com/office/drawing/2014/main" id="{F2B776AE-B73F-2D41-97D1-000F8154BDBE}"/>
              </a:ext>
            </a:extLst>
          </p:cNvPr>
          <p:cNvSpPr>
            <a:spLocks noGrp="1"/>
          </p:cNvSpPr>
          <p:nvPr>
            <p:ph type="body" sz="quarter" idx="26" hasCustomPrompt="1"/>
          </p:nvPr>
        </p:nvSpPr>
        <p:spPr>
          <a:xfrm>
            <a:off x="8948579" y="2190583"/>
            <a:ext cx="2667717" cy="2549708"/>
          </a:xfrm>
          <a:solidFill>
            <a:schemeClr val="accent5"/>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 name="Title 1">
            <a:extLst>
              <a:ext uri="{FF2B5EF4-FFF2-40B4-BE49-F238E27FC236}">
                <a16:creationId xmlns:a16="http://schemas.microsoft.com/office/drawing/2014/main" id="{8079171F-EB79-BB43-A78A-73537272BA17}"/>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2D55358-975D-DDCD-9048-86B48400FE63}"/>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7F122F3D-5BA1-5651-836E-AA87F89B4746}"/>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4242861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2F6EC4D-817B-870A-EB70-D8852F135162}"/>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3643" b="13643"/>
          <a:stretch/>
        </p:blipFill>
        <p:spPr>
          <a:xfrm>
            <a:off x="-1" y="-1"/>
            <a:ext cx="12199889" cy="6858001"/>
          </a:xfrm>
          <a:prstGeom prst="rect">
            <a:avLst/>
          </a:prstGeom>
        </p:spPr>
      </p:pic>
      <p:sp>
        <p:nvSpPr>
          <p:cNvPr id="2" name="Title 1">
            <a:extLst>
              <a:ext uri="{FF2B5EF4-FFF2-40B4-BE49-F238E27FC236}">
                <a16:creationId xmlns:a16="http://schemas.microsoft.com/office/drawing/2014/main" id="{12143763-693F-604A-945E-2B70051ADA53}"/>
              </a:ext>
            </a:extLst>
          </p:cNvPr>
          <p:cNvSpPr>
            <a:spLocks noGrp="1"/>
          </p:cNvSpPr>
          <p:nvPr>
            <p:ph type="title" hasCustomPrompt="1"/>
          </p:nvPr>
        </p:nvSpPr>
        <p:spPr>
          <a:xfrm>
            <a:off x="6598508" y="2706130"/>
            <a:ext cx="4550627" cy="2102783"/>
          </a:xfrm>
          <a:noFill/>
        </p:spPr>
        <p:txBody>
          <a:bodyPr anchor="b" anchorCtr="0"/>
          <a:lstStyle>
            <a:lvl1pPr algn="r">
              <a:defRPr sz="4400" b="1">
                <a:solidFill>
                  <a:schemeClr val="bg1"/>
                </a:solidFill>
              </a:defRPr>
            </a:lvl1pPr>
          </a:lstStyle>
          <a:p>
            <a:r>
              <a:rPr lang="en-US"/>
              <a:t>Section Title</a:t>
            </a:r>
          </a:p>
        </p:txBody>
      </p:sp>
      <p:sp>
        <p:nvSpPr>
          <p:cNvPr id="3" name="Text Placeholder 2">
            <a:extLst>
              <a:ext uri="{FF2B5EF4-FFF2-40B4-BE49-F238E27FC236}">
                <a16:creationId xmlns:a16="http://schemas.microsoft.com/office/drawing/2014/main" id="{825BCE4E-47F0-994C-89C7-06662F600C55}"/>
              </a:ext>
            </a:extLst>
          </p:cNvPr>
          <p:cNvSpPr>
            <a:spLocks noGrp="1"/>
          </p:cNvSpPr>
          <p:nvPr>
            <p:ph type="body" idx="1" hasCustomPrompt="1"/>
          </p:nvPr>
        </p:nvSpPr>
        <p:spPr>
          <a:xfrm>
            <a:off x="6096000" y="4927179"/>
            <a:ext cx="5053135" cy="1256567"/>
          </a:xfrm>
        </p:spPr>
        <p:txBody>
          <a:bodyPr anchor="t" anchorCtr="0">
            <a:normAutofit/>
          </a:bodyPr>
          <a:lstStyle>
            <a:lvl1pPr marL="0" indent="0" algn="r">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6" name="Slide Number Placeholder 5">
            <a:extLst>
              <a:ext uri="{FF2B5EF4-FFF2-40B4-BE49-F238E27FC236}">
                <a16:creationId xmlns:a16="http://schemas.microsoft.com/office/drawing/2014/main" id="{903DFE21-508F-8B4A-90C8-96D1F0CFAB20}"/>
              </a:ext>
            </a:extLst>
          </p:cNvPr>
          <p:cNvSpPr>
            <a:spLocks noGrp="1"/>
          </p:cNvSpPr>
          <p:nvPr>
            <p:ph type="sldNum" sz="quarter" idx="12"/>
          </p:nvPr>
        </p:nvSpPr>
        <p:spPr/>
        <p:txBody>
          <a:bodyPr/>
          <a:lstStyle>
            <a:lvl1pPr>
              <a:defRPr>
                <a:solidFill>
                  <a:schemeClr val="bg2"/>
                </a:solidFill>
              </a:defRPr>
            </a:lvl1pPr>
          </a:lstStyle>
          <a:p>
            <a:fld id="{F2AE5F92-D721-6F42-898E-1A0DBF6914A1}" type="slidenum">
              <a:rPr lang="en-US" smtClean="0"/>
              <a:pPr/>
              <a:t>‹#›</a:t>
            </a:fld>
            <a:endParaRPr lang="en-US"/>
          </a:p>
        </p:txBody>
      </p:sp>
      <p:sp>
        <p:nvSpPr>
          <p:cNvPr id="16" name="Freeform 15">
            <a:extLst>
              <a:ext uri="{FF2B5EF4-FFF2-40B4-BE49-F238E27FC236}">
                <a16:creationId xmlns:a16="http://schemas.microsoft.com/office/drawing/2014/main" id="{9EFD9B43-73A9-ACE9-36E7-EB4A460E6B3F}"/>
              </a:ext>
            </a:extLst>
          </p:cNvPr>
          <p:cNvSpPr/>
          <p:nvPr userDrawn="1"/>
        </p:nvSpPr>
        <p:spPr>
          <a:xfrm>
            <a:off x="-1656" y="-1"/>
            <a:ext cx="1656" cy="1234380"/>
          </a:xfrm>
          <a:custGeom>
            <a:avLst/>
            <a:gdLst>
              <a:gd name="connsiteX0" fmla="*/ 0 w 1656"/>
              <a:gd name="connsiteY0" fmla="*/ 0 h 1234380"/>
              <a:gd name="connsiteX1" fmla="*/ 1656 w 1656"/>
              <a:gd name="connsiteY1" fmla="*/ 0 h 1234380"/>
              <a:gd name="connsiteX2" fmla="*/ 1656 w 1656"/>
              <a:gd name="connsiteY2" fmla="*/ 1234380 h 1234380"/>
              <a:gd name="connsiteX3" fmla="*/ 0 w 1656"/>
              <a:gd name="connsiteY3" fmla="*/ 1234380 h 1234380"/>
              <a:gd name="connsiteX4" fmla="*/ 0 w 1656"/>
              <a:gd name="connsiteY4" fmla="*/ 0 h 123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 h="1234380">
                <a:moveTo>
                  <a:pt x="0" y="0"/>
                </a:moveTo>
                <a:lnTo>
                  <a:pt x="1656" y="0"/>
                </a:lnTo>
                <a:lnTo>
                  <a:pt x="1656" y="1234380"/>
                </a:lnTo>
                <a:lnTo>
                  <a:pt x="0" y="123438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4" name="Picture 3">
            <a:extLst>
              <a:ext uri="{FF2B5EF4-FFF2-40B4-BE49-F238E27FC236}">
                <a16:creationId xmlns:a16="http://schemas.microsoft.com/office/drawing/2014/main" id="{500F9E3B-CB8F-5A44-FD1E-C5AB005D9996}"/>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1089562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able_Bullets">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4ED142A-5789-9345-A930-3CC0554A1E73}"/>
              </a:ext>
            </a:extLst>
          </p:cNvPr>
          <p:cNvGraphicFramePr>
            <a:graphicFrameLocks noGrp="1"/>
          </p:cNvGraphicFramePr>
          <p:nvPr userDrawn="1">
            <p:extLst>
              <p:ext uri="{D42A27DB-BD31-4B8C-83A1-F6EECF244321}">
                <p14:modId xmlns:p14="http://schemas.microsoft.com/office/powerpoint/2010/main" val="3213055085"/>
              </p:ext>
            </p:extLst>
          </p:nvPr>
        </p:nvGraphicFramePr>
        <p:xfrm>
          <a:off x="1182624" y="1472184"/>
          <a:ext cx="9826752" cy="3968495"/>
        </p:xfrm>
        <a:graphic>
          <a:graphicData uri="http://schemas.openxmlformats.org/drawingml/2006/table">
            <a:tbl>
              <a:tblPr firstRow="1" bandRow="1">
                <a:tableStyleId>{793D81CF-94F2-401A-BA57-92F5A7B2D0C5}</a:tableStyleId>
              </a:tblPr>
              <a:tblGrid>
                <a:gridCol w="3197352">
                  <a:extLst>
                    <a:ext uri="{9D8B030D-6E8A-4147-A177-3AD203B41FA5}">
                      <a16:colId xmlns:a16="http://schemas.microsoft.com/office/drawing/2014/main" val="3961012984"/>
                    </a:ext>
                  </a:extLst>
                </a:gridCol>
                <a:gridCol w="6629400">
                  <a:extLst>
                    <a:ext uri="{9D8B030D-6E8A-4147-A177-3AD203B41FA5}">
                      <a16:colId xmlns:a16="http://schemas.microsoft.com/office/drawing/2014/main" val="1648618512"/>
                    </a:ext>
                  </a:extLst>
                </a:gridCol>
              </a:tblGrid>
              <a:tr h="668243">
                <a:tc>
                  <a:txBody>
                    <a:bodyPr/>
                    <a:lstStyle/>
                    <a:p>
                      <a:pPr algn="l"/>
                      <a:r>
                        <a:rPr lang="en-US" sz="2400" b="0">
                          <a:latin typeface="+mj-lt"/>
                        </a:rPr>
                        <a:t>Column 1</a:t>
                      </a:r>
                      <a:endParaRPr lang="en-US" sz="2400" b="0">
                        <a:solidFill>
                          <a:schemeClr val="tx1"/>
                        </a:solidFill>
                        <a:latin typeface="+mj-lt"/>
                      </a:endParaRP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latin typeface="+mj-lt"/>
                        </a:rPr>
                        <a:t>Column 2</a:t>
                      </a:r>
                      <a:endParaRPr lang="en-US" sz="2400" b="0">
                        <a:solidFill>
                          <a:schemeClr val="tx1"/>
                        </a:solidFill>
                        <a:latin typeface="+mj-lt"/>
                      </a:endParaRPr>
                    </a:p>
                  </a:txBody>
                  <a:tcPr marL="457200" marR="457200" marT="137160" marB="1371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56448621"/>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18286719"/>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08826360"/>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03769064"/>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47964288"/>
                  </a:ext>
                </a:extLst>
              </a:tr>
            </a:tbl>
          </a:graphicData>
        </a:graphic>
      </p:graphicFrame>
      <p:sp>
        <p:nvSpPr>
          <p:cNvPr id="2" name="Title 1">
            <a:extLst>
              <a:ext uri="{FF2B5EF4-FFF2-40B4-BE49-F238E27FC236}">
                <a16:creationId xmlns:a16="http://schemas.microsoft.com/office/drawing/2014/main" id="{3E47A75E-76A1-FB4A-BF7A-36F1CD53116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7024CCE0-A7D4-F544-7605-045013DAB697}"/>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7B2BE847-7351-3899-E809-C53B958D1077}"/>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33574719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BFB3-C22C-1245-95CC-4EE92F8DB2CE}"/>
              </a:ext>
            </a:extLst>
          </p:cNvPr>
          <p:cNvSpPr>
            <a:spLocks noGrp="1"/>
          </p:cNvSpPr>
          <p:nvPr>
            <p:ph type="title" hasCustomPrompt="1"/>
          </p:nvPr>
        </p:nvSpPr>
        <p:spPr/>
        <p:txBody>
          <a:bodyPr/>
          <a:lstStyle/>
          <a:p>
            <a:r>
              <a:rPr lang="en-US"/>
              <a:t>Timeline Headline</a:t>
            </a:r>
          </a:p>
        </p:txBody>
      </p:sp>
      <p:cxnSp>
        <p:nvCxnSpPr>
          <p:cNvPr id="5" name="Straight Connector 4">
            <a:extLst>
              <a:ext uri="{FF2B5EF4-FFF2-40B4-BE49-F238E27FC236}">
                <a16:creationId xmlns:a16="http://schemas.microsoft.com/office/drawing/2014/main" id="{65D7CD2F-3FA4-3E4E-9CA6-A741078C7DEC}"/>
              </a:ext>
            </a:extLst>
          </p:cNvPr>
          <p:cNvCxnSpPr/>
          <p:nvPr userDrawn="1"/>
        </p:nvCxnSpPr>
        <p:spPr>
          <a:xfrm>
            <a:off x="10493167" y="3152195"/>
            <a:ext cx="0" cy="1586868"/>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49150A2B-DE03-C741-B2DA-2FC5704EB644}"/>
              </a:ext>
            </a:extLst>
          </p:cNvPr>
          <p:cNvCxnSpPr/>
          <p:nvPr userDrawn="1"/>
        </p:nvCxnSpPr>
        <p:spPr>
          <a:xfrm flipH="1">
            <a:off x="1012736" y="3673619"/>
            <a:ext cx="2539" cy="2096644"/>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0D68FC15-7C14-4E43-BACF-323C62B041FD}"/>
              </a:ext>
            </a:extLst>
          </p:cNvPr>
          <p:cNvCxnSpPr/>
          <p:nvPr userDrawn="1"/>
        </p:nvCxnSpPr>
        <p:spPr>
          <a:xfrm>
            <a:off x="2765800" y="2136196"/>
            <a:ext cx="0" cy="2684881"/>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C49F77E9-3FEA-CE47-9A41-9A997DC7642B}"/>
              </a:ext>
            </a:extLst>
          </p:cNvPr>
          <p:cNvCxnSpPr/>
          <p:nvPr userDrawn="1"/>
        </p:nvCxnSpPr>
        <p:spPr>
          <a:xfrm>
            <a:off x="4598400" y="2034595"/>
            <a:ext cx="10161" cy="2653445"/>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4D40476B-03C0-654B-A1AB-08CAEC92AA72}"/>
              </a:ext>
            </a:extLst>
          </p:cNvPr>
          <p:cNvCxnSpPr/>
          <p:nvPr userDrawn="1"/>
        </p:nvCxnSpPr>
        <p:spPr>
          <a:xfrm flipH="1">
            <a:off x="6385663" y="2339395"/>
            <a:ext cx="11147" cy="1833093"/>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68CEE3B4-98A5-004D-93EA-BACF7C59BB98}"/>
              </a:ext>
            </a:extLst>
          </p:cNvPr>
          <p:cNvCxnSpPr/>
          <p:nvPr userDrawn="1"/>
        </p:nvCxnSpPr>
        <p:spPr>
          <a:xfrm flipH="1">
            <a:off x="8213895" y="1784901"/>
            <a:ext cx="15197" cy="2180095"/>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28B1A37C-B1F7-FA41-B502-B6CEE9A2E9D6}"/>
              </a:ext>
            </a:extLst>
          </p:cNvPr>
          <p:cNvCxnSpPr/>
          <p:nvPr userDrawn="1"/>
        </p:nvCxnSpPr>
        <p:spPr>
          <a:xfrm flipV="1">
            <a:off x="4576168" y="4460194"/>
            <a:ext cx="1806065" cy="49563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CCFCDBA-F50F-104D-AFF3-956CDDA35DBD}"/>
              </a:ext>
            </a:extLst>
          </p:cNvPr>
          <p:cNvCxnSpPr>
            <a:cxnSpLocks/>
          </p:cNvCxnSpPr>
          <p:nvPr userDrawn="1"/>
        </p:nvCxnSpPr>
        <p:spPr>
          <a:xfrm flipV="1">
            <a:off x="6382232" y="4327305"/>
            <a:ext cx="1883943" cy="13288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55D0A57-9351-A443-A3E6-FE1B31BFC938}"/>
              </a:ext>
            </a:extLst>
          </p:cNvPr>
          <p:cNvCxnSpPr>
            <a:cxnSpLocks/>
          </p:cNvCxnSpPr>
          <p:nvPr userDrawn="1"/>
        </p:nvCxnSpPr>
        <p:spPr>
          <a:xfrm flipV="1">
            <a:off x="8266175" y="2755426"/>
            <a:ext cx="2226993" cy="15718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B03202E8-7265-584A-9040-637F3BFDE67B}"/>
              </a:ext>
            </a:extLst>
          </p:cNvPr>
          <p:cNvSpPr>
            <a:spLocks noChangeAspect="1"/>
          </p:cNvSpPr>
          <p:nvPr userDrawn="1"/>
        </p:nvSpPr>
        <p:spPr>
          <a:xfrm>
            <a:off x="6213929" y="4277313"/>
            <a:ext cx="365760" cy="36576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15" name="Oval 14">
            <a:extLst>
              <a:ext uri="{FF2B5EF4-FFF2-40B4-BE49-F238E27FC236}">
                <a16:creationId xmlns:a16="http://schemas.microsoft.com/office/drawing/2014/main" id="{CCE6CB7C-2E47-E34A-AD9F-BE4DB2776991}"/>
              </a:ext>
            </a:extLst>
          </p:cNvPr>
          <p:cNvSpPr>
            <a:spLocks noChangeAspect="1"/>
          </p:cNvSpPr>
          <p:nvPr userDrawn="1"/>
        </p:nvSpPr>
        <p:spPr>
          <a:xfrm>
            <a:off x="8022335" y="4061811"/>
            <a:ext cx="487680" cy="48768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16" name="Oval 15">
            <a:extLst>
              <a:ext uri="{FF2B5EF4-FFF2-40B4-BE49-F238E27FC236}">
                <a16:creationId xmlns:a16="http://schemas.microsoft.com/office/drawing/2014/main" id="{FED66DFB-79CC-4644-8A08-53944F34C4B2}"/>
              </a:ext>
            </a:extLst>
          </p:cNvPr>
          <p:cNvSpPr>
            <a:spLocks noChangeAspect="1"/>
          </p:cNvSpPr>
          <p:nvPr userDrawn="1"/>
        </p:nvSpPr>
        <p:spPr>
          <a:xfrm>
            <a:off x="10188367" y="2450623"/>
            <a:ext cx="609600" cy="60960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cxnSp>
        <p:nvCxnSpPr>
          <p:cNvPr id="17" name="Straight Connector 16">
            <a:extLst>
              <a:ext uri="{FF2B5EF4-FFF2-40B4-BE49-F238E27FC236}">
                <a16:creationId xmlns:a16="http://schemas.microsoft.com/office/drawing/2014/main" id="{4BBA407C-4F07-B342-A582-588CADCBCC46}"/>
              </a:ext>
            </a:extLst>
          </p:cNvPr>
          <p:cNvCxnSpPr/>
          <p:nvPr userDrawn="1"/>
        </p:nvCxnSpPr>
        <p:spPr>
          <a:xfrm flipV="1">
            <a:off x="2775518" y="4939157"/>
            <a:ext cx="1800649" cy="33328"/>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BC1576C0-25A0-DC4E-BE8E-1054A5E62066}"/>
              </a:ext>
            </a:extLst>
          </p:cNvPr>
          <p:cNvSpPr>
            <a:spLocks noChangeAspect="1"/>
          </p:cNvSpPr>
          <p:nvPr userDrawn="1"/>
        </p:nvSpPr>
        <p:spPr>
          <a:xfrm>
            <a:off x="4489084" y="4817237"/>
            <a:ext cx="243840" cy="24384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cxnSp>
        <p:nvCxnSpPr>
          <p:cNvPr id="19" name="Straight Connector 18">
            <a:extLst>
              <a:ext uri="{FF2B5EF4-FFF2-40B4-BE49-F238E27FC236}">
                <a16:creationId xmlns:a16="http://schemas.microsoft.com/office/drawing/2014/main" id="{7AA37B9E-391A-4547-A8DF-9DF4DB3D21F5}"/>
              </a:ext>
            </a:extLst>
          </p:cNvPr>
          <p:cNvCxnSpPr>
            <a:cxnSpLocks/>
          </p:cNvCxnSpPr>
          <p:nvPr userDrawn="1"/>
        </p:nvCxnSpPr>
        <p:spPr>
          <a:xfrm flipV="1">
            <a:off x="1000036" y="5027191"/>
            <a:ext cx="1711059" cy="90581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44F4F50-EE96-1A4B-B777-94B354480A53}"/>
              </a:ext>
            </a:extLst>
          </p:cNvPr>
          <p:cNvSpPr>
            <a:spLocks noChangeAspect="1"/>
          </p:cNvSpPr>
          <p:nvPr userDrawn="1"/>
        </p:nvSpPr>
        <p:spPr>
          <a:xfrm>
            <a:off x="953045" y="5872043"/>
            <a:ext cx="121920" cy="12192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27" name="Oval 26">
            <a:extLst>
              <a:ext uri="{FF2B5EF4-FFF2-40B4-BE49-F238E27FC236}">
                <a16:creationId xmlns:a16="http://schemas.microsoft.com/office/drawing/2014/main" id="{9F50694F-1727-7B47-A6E0-02714460F4CB}"/>
              </a:ext>
            </a:extLst>
          </p:cNvPr>
          <p:cNvSpPr>
            <a:spLocks noChangeAspect="1"/>
          </p:cNvSpPr>
          <p:nvPr userDrawn="1"/>
        </p:nvSpPr>
        <p:spPr>
          <a:xfrm>
            <a:off x="2686005" y="4901487"/>
            <a:ext cx="159590" cy="15959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32" name="Text Placeholder 31">
            <a:extLst>
              <a:ext uri="{FF2B5EF4-FFF2-40B4-BE49-F238E27FC236}">
                <a16:creationId xmlns:a16="http://schemas.microsoft.com/office/drawing/2014/main" id="{F233C77C-1103-224C-8F26-FE575A70AED0}"/>
              </a:ext>
            </a:extLst>
          </p:cNvPr>
          <p:cNvSpPr>
            <a:spLocks noGrp="1"/>
          </p:cNvSpPr>
          <p:nvPr>
            <p:ph type="body" sz="quarter" idx="12" hasCustomPrompt="1"/>
          </p:nvPr>
        </p:nvSpPr>
        <p:spPr>
          <a:xfrm>
            <a:off x="1029762" y="3607867"/>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34" name="Text Placeholder 33">
            <a:extLst>
              <a:ext uri="{FF2B5EF4-FFF2-40B4-BE49-F238E27FC236}">
                <a16:creationId xmlns:a16="http://schemas.microsoft.com/office/drawing/2014/main" id="{932A2616-BC01-B140-8960-640CDDF071E3}"/>
              </a:ext>
            </a:extLst>
          </p:cNvPr>
          <p:cNvSpPr>
            <a:spLocks noGrp="1"/>
          </p:cNvSpPr>
          <p:nvPr>
            <p:ph type="body" sz="quarter" idx="13" hasCustomPrompt="1"/>
          </p:nvPr>
        </p:nvSpPr>
        <p:spPr>
          <a:xfrm>
            <a:off x="1027975" y="3844277"/>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5" name="Text Placeholder 31">
            <a:extLst>
              <a:ext uri="{FF2B5EF4-FFF2-40B4-BE49-F238E27FC236}">
                <a16:creationId xmlns:a16="http://schemas.microsoft.com/office/drawing/2014/main" id="{8551E8B8-4404-5740-8D7D-D145FB8908A0}"/>
              </a:ext>
            </a:extLst>
          </p:cNvPr>
          <p:cNvSpPr>
            <a:spLocks noGrp="1"/>
          </p:cNvSpPr>
          <p:nvPr>
            <p:ph type="body" sz="quarter" idx="14" hasCustomPrompt="1"/>
          </p:nvPr>
        </p:nvSpPr>
        <p:spPr>
          <a:xfrm>
            <a:off x="2767601" y="2077560"/>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36" name="Text Placeholder 33">
            <a:extLst>
              <a:ext uri="{FF2B5EF4-FFF2-40B4-BE49-F238E27FC236}">
                <a16:creationId xmlns:a16="http://schemas.microsoft.com/office/drawing/2014/main" id="{9C658CDB-7535-174C-A47C-B85F42AE371E}"/>
              </a:ext>
            </a:extLst>
          </p:cNvPr>
          <p:cNvSpPr>
            <a:spLocks noGrp="1"/>
          </p:cNvSpPr>
          <p:nvPr>
            <p:ph type="body" sz="quarter" idx="15" hasCustomPrompt="1"/>
          </p:nvPr>
        </p:nvSpPr>
        <p:spPr>
          <a:xfrm>
            <a:off x="2765814" y="2313970"/>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7" name="Text Placeholder 31">
            <a:extLst>
              <a:ext uri="{FF2B5EF4-FFF2-40B4-BE49-F238E27FC236}">
                <a16:creationId xmlns:a16="http://schemas.microsoft.com/office/drawing/2014/main" id="{226C503C-8C8B-F249-AE75-FADFD47DEC09}"/>
              </a:ext>
            </a:extLst>
          </p:cNvPr>
          <p:cNvSpPr>
            <a:spLocks noGrp="1"/>
          </p:cNvSpPr>
          <p:nvPr>
            <p:ph type="body" sz="quarter" idx="16" hasCustomPrompt="1"/>
          </p:nvPr>
        </p:nvSpPr>
        <p:spPr>
          <a:xfrm>
            <a:off x="4609193" y="1969860"/>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38" name="Text Placeholder 33">
            <a:extLst>
              <a:ext uri="{FF2B5EF4-FFF2-40B4-BE49-F238E27FC236}">
                <a16:creationId xmlns:a16="http://schemas.microsoft.com/office/drawing/2014/main" id="{E5252B4A-4FD6-8141-9EC3-E029F71985C8}"/>
              </a:ext>
            </a:extLst>
          </p:cNvPr>
          <p:cNvSpPr>
            <a:spLocks noGrp="1"/>
          </p:cNvSpPr>
          <p:nvPr>
            <p:ph type="body" sz="quarter" idx="17" hasCustomPrompt="1"/>
          </p:nvPr>
        </p:nvSpPr>
        <p:spPr>
          <a:xfrm>
            <a:off x="4607406" y="2206270"/>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9" name="Text Placeholder 31">
            <a:extLst>
              <a:ext uri="{FF2B5EF4-FFF2-40B4-BE49-F238E27FC236}">
                <a16:creationId xmlns:a16="http://schemas.microsoft.com/office/drawing/2014/main" id="{C919964C-91CF-CD45-BA50-345A6ADCB577}"/>
              </a:ext>
            </a:extLst>
          </p:cNvPr>
          <p:cNvSpPr>
            <a:spLocks noGrp="1"/>
          </p:cNvSpPr>
          <p:nvPr>
            <p:ph type="body" sz="quarter" idx="18" hasCustomPrompt="1"/>
          </p:nvPr>
        </p:nvSpPr>
        <p:spPr>
          <a:xfrm>
            <a:off x="6401626" y="2271147"/>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40" name="Text Placeholder 33">
            <a:extLst>
              <a:ext uri="{FF2B5EF4-FFF2-40B4-BE49-F238E27FC236}">
                <a16:creationId xmlns:a16="http://schemas.microsoft.com/office/drawing/2014/main" id="{B49B0408-72EC-7142-BAA3-601F37D20892}"/>
              </a:ext>
            </a:extLst>
          </p:cNvPr>
          <p:cNvSpPr>
            <a:spLocks noGrp="1"/>
          </p:cNvSpPr>
          <p:nvPr>
            <p:ph type="body" sz="quarter" idx="19" hasCustomPrompt="1"/>
          </p:nvPr>
        </p:nvSpPr>
        <p:spPr>
          <a:xfrm>
            <a:off x="6399839" y="2507557"/>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41" name="Text Placeholder 31">
            <a:extLst>
              <a:ext uri="{FF2B5EF4-FFF2-40B4-BE49-F238E27FC236}">
                <a16:creationId xmlns:a16="http://schemas.microsoft.com/office/drawing/2014/main" id="{4CDFE712-35A6-1D40-8DB5-F4923246E956}"/>
              </a:ext>
            </a:extLst>
          </p:cNvPr>
          <p:cNvSpPr>
            <a:spLocks noGrp="1"/>
          </p:cNvSpPr>
          <p:nvPr>
            <p:ph type="body" sz="quarter" idx="20" hasCustomPrompt="1"/>
          </p:nvPr>
        </p:nvSpPr>
        <p:spPr>
          <a:xfrm>
            <a:off x="8230747" y="1714986"/>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42" name="Text Placeholder 33">
            <a:extLst>
              <a:ext uri="{FF2B5EF4-FFF2-40B4-BE49-F238E27FC236}">
                <a16:creationId xmlns:a16="http://schemas.microsoft.com/office/drawing/2014/main" id="{8C161C61-0C88-FA47-9DD9-B5149A6AE91A}"/>
              </a:ext>
            </a:extLst>
          </p:cNvPr>
          <p:cNvSpPr>
            <a:spLocks noGrp="1"/>
          </p:cNvSpPr>
          <p:nvPr>
            <p:ph type="body" sz="quarter" idx="21" hasCustomPrompt="1"/>
          </p:nvPr>
        </p:nvSpPr>
        <p:spPr>
          <a:xfrm>
            <a:off x="8228960" y="1951396"/>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43" name="Text Placeholder 31">
            <a:extLst>
              <a:ext uri="{FF2B5EF4-FFF2-40B4-BE49-F238E27FC236}">
                <a16:creationId xmlns:a16="http://schemas.microsoft.com/office/drawing/2014/main" id="{4295218B-FE56-4745-9772-ACA01A98B812}"/>
              </a:ext>
            </a:extLst>
          </p:cNvPr>
          <p:cNvSpPr>
            <a:spLocks noGrp="1"/>
          </p:cNvSpPr>
          <p:nvPr>
            <p:ph type="body" sz="quarter" idx="22" hasCustomPrompt="1"/>
          </p:nvPr>
        </p:nvSpPr>
        <p:spPr>
          <a:xfrm>
            <a:off x="9500467" y="4805411"/>
            <a:ext cx="1988091" cy="225975"/>
          </a:xfrm>
        </p:spPr>
        <p:txBody>
          <a:bodyPr>
            <a:normAutofit/>
          </a:bodyPr>
          <a:lstStyle>
            <a:lvl1pPr algn="ct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44" name="Text Placeholder 33">
            <a:extLst>
              <a:ext uri="{FF2B5EF4-FFF2-40B4-BE49-F238E27FC236}">
                <a16:creationId xmlns:a16="http://schemas.microsoft.com/office/drawing/2014/main" id="{AFFC31AF-D12E-434B-A769-5CA143007070}"/>
              </a:ext>
            </a:extLst>
          </p:cNvPr>
          <p:cNvSpPr>
            <a:spLocks noGrp="1"/>
          </p:cNvSpPr>
          <p:nvPr>
            <p:ph type="body" sz="quarter" idx="23" hasCustomPrompt="1"/>
          </p:nvPr>
        </p:nvSpPr>
        <p:spPr>
          <a:xfrm>
            <a:off x="9498680" y="5041821"/>
            <a:ext cx="1989878" cy="828299"/>
          </a:xfrm>
        </p:spPr>
        <p:txBody>
          <a:bodyPr>
            <a:noAutofit/>
          </a:bodyPr>
          <a:lstStyle>
            <a:lvl1pPr algn="ctr">
              <a:buFontTx/>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 name="Footer Placeholder 4">
            <a:extLst>
              <a:ext uri="{FF2B5EF4-FFF2-40B4-BE49-F238E27FC236}">
                <a16:creationId xmlns:a16="http://schemas.microsoft.com/office/drawing/2014/main" id="{7AC7BB5C-D1E1-6807-D54B-32189065CB75}"/>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A525DE75-1C4F-22EB-722A-F1A67425CD43}"/>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18690469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21AE696A-C71F-4849-AF67-75F6C97DFC46}"/>
              </a:ext>
            </a:extLst>
          </p:cNvPr>
          <p:cNvGraphicFramePr/>
          <p:nvPr userDrawn="1">
            <p:extLst>
              <p:ext uri="{D42A27DB-BD31-4B8C-83A1-F6EECF244321}">
                <p14:modId xmlns:p14="http://schemas.microsoft.com/office/powerpoint/2010/main" val="2141044617"/>
              </p:ext>
            </p:extLst>
          </p:nvPr>
        </p:nvGraphicFramePr>
        <p:xfrm>
          <a:off x="2696807" y="1709953"/>
          <a:ext cx="6740655" cy="449377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CCF91D1-FED1-0945-8DE6-4BFF121CA957}"/>
              </a:ext>
            </a:extLst>
          </p:cNvPr>
          <p:cNvSpPr>
            <a:spLocks noGrp="1"/>
          </p:cNvSpPr>
          <p:nvPr>
            <p:ph type="title" hasCustomPrompt="1"/>
          </p:nvPr>
        </p:nvSpPr>
        <p:spPr/>
        <p:txBody>
          <a:bodyPr/>
          <a:lstStyle>
            <a:lvl1pPr>
              <a:defRPr>
                <a:solidFill>
                  <a:schemeClr val="tx2"/>
                </a:solidFill>
              </a:defRPr>
            </a:lvl1pPr>
          </a:lstStyle>
          <a:p>
            <a:r>
              <a:rPr lang="en-US"/>
              <a:t>Pie Chart Headline</a:t>
            </a:r>
          </a:p>
        </p:txBody>
      </p:sp>
      <p:sp>
        <p:nvSpPr>
          <p:cNvPr id="17" name="Text Placeholder 31">
            <a:extLst>
              <a:ext uri="{FF2B5EF4-FFF2-40B4-BE49-F238E27FC236}">
                <a16:creationId xmlns:a16="http://schemas.microsoft.com/office/drawing/2014/main" id="{364DDA34-106B-8049-8846-5D8065BAB80B}"/>
              </a:ext>
            </a:extLst>
          </p:cNvPr>
          <p:cNvSpPr>
            <a:spLocks noGrp="1"/>
          </p:cNvSpPr>
          <p:nvPr>
            <p:ph type="body" sz="quarter" idx="12" hasCustomPrompt="1"/>
          </p:nvPr>
        </p:nvSpPr>
        <p:spPr>
          <a:xfrm>
            <a:off x="2127554" y="2210410"/>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19" name="Text Placeholder 31">
            <a:extLst>
              <a:ext uri="{FF2B5EF4-FFF2-40B4-BE49-F238E27FC236}">
                <a16:creationId xmlns:a16="http://schemas.microsoft.com/office/drawing/2014/main" id="{4BB1F3EC-CBB0-CE4F-BA9F-AFED3F009438}"/>
              </a:ext>
            </a:extLst>
          </p:cNvPr>
          <p:cNvSpPr>
            <a:spLocks noGrp="1"/>
          </p:cNvSpPr>
          <p:nvPr>
            <p:ph type="body" sz="quarter" idx="13" hasCustomPrompt="1"/>
          </p:nvPr>
        </p:nvSpPr>
        <p:spPr>
          <a:xfrm>
            <a:off x="3439277" y="2210410"/>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0" name="Text Placeholder 31">
            <a:extLst>
              <a:ext uri="{FF2B5EF4-FFF2-40B4-BE49-F238E27FC236}">
                <a16:creationId xmlns:a16="http://schemas.microsoft.com/office/drawing/2014/main" id="{10E55CB3-EF1C-6A4F-85B3-2004FF3BDEDB}"/>
              </a:ext>
            </a:extLst>
          </p:cNvPr>
          <p:cNvSpPr>
            <a:spLocks noGrp="1"/>
          </p:cNvSpPr>
          <p:nvPr>
            <p:ph type="body" sz="quarter" idx="14" hasCustomPrompt="1"/>
          </p:nvPr>
        </p:nvSpPr>
        <p:spPr>
          <a:xfrm>
            <a:off x="1962042" y="4957456"/>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1" name="Text Placeholder 31">
            <a:extLst>
              <a:ext uri="{FF2B5EF4-FFF2-40B4-BE49-F238E27FC236}">
                <a16:creationId xmlns:a16="http://schemas.microsoft.com/office/drawing/2014/main" id="{3C658C25-EF3D-D049-A22C-EA8BC37739B8}"/>
              </a:ext>
            </a:extLst>
          </p:cNvPr>
          <p:cNvSpPr>
            <a:spLocks noGrp="1"/>
          </p:cNvSpPr>
          <p:nvPr>
            <p:ph type="body" sz="quarter" idx="15" hasCustomPrompt="1"/>
          </p:nvPr>
        </p:nvSpPr>
        <p:spPr>
          <a:xfrm>
            <a:off x="3273765" y="4957456"/>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2" name="Text Placeholder 31">
            <a:extLst>
              <a:ext uri="{FF2B5EF4-FFF2-40B4-BE49-F238E27FC236}">
                <a16:creationId xmlns:a16="http://schemas.microsoft.com/office/drawing/2014/main" id="{E14ABBC0-32F1-7340-A157-38EDA2ED9C52}"/>
              </a:ext>
            </a:extLst>
          </p:cNvPr>
          <p:cNvSpPr>
            <a:spLocks noGrp="1"/>
          </p:cNvSpPr>
          <p:nvPr>
            <p:ph type="body" sz="quarter" idx="16" hasCustomPrompt="1"/>
          </p:nvPr>
        </p:nvSpPr>
        <p:spPr>
          <a:xfrm>
            <a:off x="8476931" y="4642436"/>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3" name="Text Placeholder 31">
            <a:extLst>
              <a:ext uri="{FF2B5EF4-FFF2-40B4-BE49-F238E27FC236}">
                <a16:creationId xmlns:a16="http://schemas.microsoft.com/office/drawing/2014/main" id="{D79D84C1-7A5E-AC4D-AB55-8FA731E4565D}"/>
              </a:ext>
            </a:extLst>
          </p:cNvPr>
          <p:cNvSpPr>
            <a:spLocks noGrp="1"/>
          </p:cNvSpPr>
          <p:nvPr>
            <p:ph type="body" sz="quarter" idx="17" hasCustomPrompt="1"/>
          </p:nvPr>
        </p:nvSpPr>
        <p:spPr>
          <a:xfrm>
            <a:off x="9781515" y="4642436"/>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6" name="Text Placeholder 31">
            <a:extLst>
              <a:ext uri="{FF2B5EF4-FFF2-40B4-BE49-F238E27FC236}">
                <a16:creationId xmlns:a16="http://schemas.microsoft.com/office/drawing/2014/main" id="{31BD1C24-0DB2-9942-A36B-15DF8C996417}"/>
              </a:ext>
            </a:extLst>
          </p:cNvPr>
          <p:cNvSpPr>
            <a:spLocks noGrp="1"/>
          </p:cNvSpPr>
          <p:nvPr>
            <p:ph type="body" sz="quarter" idx="20" hasCustomPrompt="1"/>
          </p:nvPr>
        </p:nvSpPr>
        <p:spPr>
          <a:xfrm>
            <a:off x="8162078" y="2258799"/>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7" name="Text Placeholder 31">
            <a:extLst>
              <a:ext uri="{FF2B5EF4-FFF2-40B4-BE49-F238E27FC236}">
                <a16:creationId xmlns:a16="http://schemas.microsoft.com/office/drawing/2014/main" id="{03FCFD42-1929-8E46-B291-A38F16E844A0}"/>
              </a:ext>
            </a:extLst>
          </p:cNvPr>
          <p:cNvSpPr>
            <a:spLocks noGrp="1"/>
          </p:cNvSpPr>
          <p:nvPr>
            <p:ph type="body" sz="quarter" idx="21" hasCustomPrompt="1"/>
          </p:nvPr>
        </p:nvSpPr>
        <p:spPr>
          <a:xfrm>
            <a:off x="9473801" y="2258799"/>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4" name="Text Placeholder 31">
            <a:extLst>
              <a:ext uri="{FF2B5EF4-FFF2-40B4-BE49-F238E27FC236}">
                <a16:creationId xmlns:a16="http://schemas.microsoft.com/office/drawing/2014/main" id="{065B22CA-5124-F34D-899B-4F97FF64FA5B}"/>
              </a:ext>
            </a:extLst>
          </p:cNvPr>
          <p:cNvSpPr>
            <a:spLocks noGrp="1"/>
          </p:cNvSpPr>
          <p:nvPr>
            <p:ph type="body" sz="quarter" idx="18" hasCustomPrompt="1"/>
          </p:nvPr>
        </p:nvSpPr>
        <p:spPr>
          <a:xfrm>
            <a:off x="7316850" y="1457195"/>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5" name="Text Placeholder 31">
            <a:extLst>
              <a:ext uri="{FF2B5EF4-FFF2-40B4-BE49-F238E27FC236}">
                <a16:creationId xmlns:a16="http://schemas.microsoft.com/office/drawing/2014/main" id="{D397C23D-5CF3-A14C-9C83-DA6EEF8704FF}"/>
              </a:ext>
            </a:extLst>
          </p:cNvPr>
          <p:cNvSpPr>
            <a:spLocks noGrp="1"/>
          </p:cNvSpPr>
          <p:nvPr>
            <p:ph type="body" sz="quarter" idx="19" hasCustomPrompt="1"/>
          </p:nvPr>
        </p:nvSpPr>
        <p:spPr>
          <a:xfrm>
            <a:off x="8628573" y="1457195"/>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8" name="TextBox 27">
            <a:extLst>
              <a:ext uri="{FF2B5EF4-FFF2-40B4-BE49-F238E27FC236}">
                <a16:creationId xmlns:a16="http://schemas.microsoft.com/office/drawing/2014/main" id="{44E49475-8632-5549-9284-617C10982FB8}"/>
              </a:ext>
            </a:extLst>
          </p:cNvPr>
          <p:cNvSpPr txBox="1"/>
          <p:nvPr userDrawn="1"/>
        </p:nvSpPr>
        <p:spPr>
          <a:xfrm>
            <a:off x="-1" y="-857838"/>
            <a:ext cx="8908331" cy="646331"/>
          </a:xfrm>
          <a:prstGeom prst="rect">
            <a:avLst/>
          </a:prstGeom>
          <a:noFill/>
        </p:spPr>
        <p:txBody>
          <a:bodyPr wrap="square" rtlCol="0">
            <a:spAutoFit/>
          </a:bodyPr>
          <a:lstStyle/>
          <a:p>
            <a:r>
              <a:rPr lang="en-US">
                <a:solidFill>
                  <a:schemeClr val="accent3"/>
                </a:solidFill>
              </a:rPr>
              <a:t>THIS CHART DATA = ONLY EDITABLE THROUGH THE SLIDE MASTER</a:t>
            </a:r>
          </a:p>
          <a:p>
            <a:r>
              <a:rPr lang="en-US">
                <a:solidFill>
                  <a:schemeClr val="accent3"/>
                </a:solidFill>
              </a:rPr>
              <a:t>(Double click on the chart, then click “Edit Data In Excel”)</a:t>
            </a:r>
          </a:p>
        </p:txBody>
      </p:sp>
      <p:sp>
        <p:nvSpPr>
          <p:cNvPr id="3" name="Footer Placeholder 4">
            <a:extLst>
              <a:ext uri="{FF2B5EF4-FFF2-40B4-BE49-F238E27FC236}">
                <a16:creationId xmlns:a16="http://schemas.microsoft.com/office/drawing/2014/main" id="{73BCD492-6D61-EF9F-7214-205FA9C3952F}"/>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58D4EC1A-4FA3-7F07-7899-56F1F4972D22}"/>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15809526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91D1-FED1-0945-8DE6-4BFF121CA957}"/>
              </a:ext>
            </a:extLst>
          </p:cNvPr>
          <p:cNvSpPr>
            <a:spLocks noGrp="1"/>
          </p:cNvSpPr>
          <p:nvPr>
            <p:ph type="title" hasCustomPrompt="1"/>
          </p:nvPr>
        </p:nvSpPr>
        <p:spPr/>
        <p:txBody>
          <a:bodyPr/>
          <a:lstStyle>
            <a:lvl1pPr>
              <a:defRPr>
                <a:solidFill>
                  <a:schemeClr val="tx2"/>
                </a:solidFill>
              </a:defRPr>
            </a:lvl1pPr>
          </a:lstStyle>
          <a:p>
            <a:r>
              <a:rPr lang="en-US"/>
              <a:t>Column Chart Headline</a:t>
            </a:r>
          </a:p>
        </p:txBody>
      </p:sp>
      <p:graphicFrame>
        <p:nvGraphicFramePr>
          <p:cNvPr id="18" name="Chart 17">
            <a:extLst>
              <a:ext uri="{FF2B5EF4-FFF2-40B4-BE49-F238E27FC236}">
                <a16:creationId xmlns:a16="http://schemas.microsoft.com/office/drawing/2014/main" id="{D7A0D7C8-8728-C64A-8BD3-B7392854E731}"/>
              </a:ext>
            </a:extLst>
          </p:cNvPr>
          <p:cNvGraphicFramePr/>
          <p:nvPr userDrawn="1">
            <p:extLst>
              <p:ext uri="{D42A27DB-BD31-4B8C-83A1-F6EECF244321}">
                <p14:modId xmlns:p14="http://schemas.microsoft.com/office/powerpoint/2010/main" val="1975132101"/>
              </p:ext>
            </p:extLst>
          </p:nvPr>
        </p:nvGraphicFramePr>
        <p:xfrm>
          <a:off x="2345039" y="1183640"/>
          <a:ext cx="9649254" cy="4988560"/>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AFF5B597-4F78-E94E-A539-5BD7A1F10750}"/>
              </a:ext>
            </a:extLst>
          </p:cNvPr>
          <p:cNvSpPr txBox="1"/>
          <p:nvPr userDrawn="1"/>
        </p:nvSpPr>
        <p:spPr>
          <a:xfrm>
            <a:off x="-1" y="-857838"/>
            <a:ext cx="8908331" cy="646331"/>
          </a:xfrm>
          <a:prstGeom prst="rect">
            <a:avLst/>
          </a:prstGeom>
          <a:noFill/>
        </p:spPr>
        <p:txBody>
          <a:bodyPr wrap="square" rtlCol="0">
            <a:spAutoFit/>
          </a:bodyPr>
          <a:lstStyle/>
          <a:p>
            <a:r>
              <a:rPr lang="en-US">
                <a:solidFill>
                  <a:schemeClr val="accent3"/>
                </a:solidFill>
              </a:rPr>
              <a:t>THIS CHART DATA = ONLY EDITABLE THROUGH THE SLIDE MASTER</a:t>
            </a:r>
          </a:p>
          <a:p>
            <a:r>
              <a:rPr lang="en-US">
                <a:solidFill>
                  <a:schemeClr val="accent3"/>
                </a:solidFill>
              </a:rPr>
              <a:t>(Double click on the chart, then click “Edit Data In Excel”)</a:t>
            </a:r>
          </a:p>
        </p:txBody>
      </p:sp>
      <p:sp>
        <p:nvSpPr>
          <p:cNvPr id="3" name="Footer Placeholder 4">
            <a:extLst>
              <a:ext uri="{FF2B5EF4-FFF2-40B4-BE49-F238E27FC236}">
                <a16:creationId xmlns:a16="http://schemas.microsoft.com/office/drawing/2014/main" id="{1ADCDDAA-8BA1-0692-C2E3-CF26898E97FA}"/>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1D2C702F-6FD1-9C5D-EB94-9824AD7DF135}"/>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32594407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hoto Array">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38326A9-D00B-318F-CD1C-5758EEB31D58}"/>
              </a:ext>
            </a:extLst>
          </p:cNvPr>
          <p:cNvPicPr>
            <a:picLocks noChangeAspect="1"/>
          </p:cNvPicPr>
          <p:nvPr userDrawn="1"/>
        </p:nvPicPr>
        <p:blipFill>
          <a:blip r:embed="rId2">
            <a:extLst>
              <a:ext uri="{28A0092B-C50C-407E-A947-70E740481C1C}">
                <a14:useLocalDpi xmlns:a14="http://schemas.microsoft.com/office/drawing/2010/main" val="0"/>
              </a:ext>
            </a:extLst>
          </a:blip>
          <a:srcRect l="30001" r="30001"/>
          <a:stretch/>
        </p:blipFill>
        <p:spPr>
          <a:xfrm>
            <a:off x="0" y="-1"/>
            <a:ext cx="3548268" cy="6858001"/>
          </a:xfrm>
          <a:prstGeom prst="rect">
            <a:avLst/>
          </a:prstGeom>
        </p:spPr>
      </p:pic>
      <p:sp>
        <p:nvSpPr>
          <p:cNvPr id="4" name="Rectangle 3">
            <a:extLst>
              <a:ext uri="{FF2B5EF4-FFF2-40B4-BE49-F238E27FC236}">
                <a16:creationId xmlns:a16="http://schemas.microsoft.com/office/drawing/2014/main" id="{BC498BFF-633F-EF50-63E3-14FA49915DD2}"/>
              </a:ext>
            </a:extLst>
          </p:cNvPr>
          <p:cNvSpPr/>
          <p:nvPr userDrawn="1"/>
        </p:nvSpPr>
        <p:spPr>
          <a:xfrm>
            <a:off x="3549536" y="-1"/>
            <a:ext cx="166253"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E0461BEE-46BD-45C0-A3D4-75703B693770}"/>
              </a:ext>
            </a:extLst>
          </p:cNvPr>
          <p:cNvSpPr>
            <a:spLocks noGrp="1"/>
          </p:cNvSpPr>
          <p:nvPr>
            <p:ph type="pic" sz="quarter" idx="11"/>
          </p:nvPr>
        </p:nvSpPr>
        <p:spPr>
          <a:xfrm>
            <a:off x="3858926" y="107650"/>
            <a:ext cx="3190093" cy="2011680"/>
          </a:xfrm>
        </p:spPr>
        <p:txBody>
          <a:bodyPr/>
          <a:lstStyle/>
          <a:p>
            <a:r>
              <a:rPr lang="en-US"/>
              <a:t>Click icon to add picture</a:t>
            </a:r>
          </a:p>
        </p:txBody>
      </p:sp>
      <p:sp>
        <p:nvSpPr>
          <p:cNvPr id="8" name="Picture Placeholder 6">
            <a:extLst>
              <a:ext uri="{FF2B5EF4-FFF2-40B4-BE49-F238E27FC236}">
                <a16:creationId xmlns:a16="http://schemas.microsoft.com/office/drawing/2014/main" id="{9E121564-0169-42A3-80D0-51CB1D83EA1C}"/>
              </a:ext>
            </a:extLst>
          </p:cNvPr>
          <p:cNvSpPr>
            <a:spLocks noGrp="1"/>
          </p:cNvSpPr>
          <p:nvPr>
            <p:ph type="pic" sz="quarter" idx="12"/>
          </p:nvPr>
        </p:nvSpPr>
        <p:spPr>
          <a:xfrm>
            <a:off x="3858926" y="2231552"/>
            <a:ext cx="3190093" cy="2011680"/>
          </a:xfrm>
        </p:spPr>
        <p:txBody>
          <a:bodyPr/>
          <a:lstStyle/>
          <a:p>
            <a:r>
              <a:rPr lang="en-US"/>
              <a:t>Click icon to add picture</a:t>
            </a:r>
          </a:p>
        </p:txBody>
      </p:sp>
      <p:sp>
        <p:nvSpPr>
          <p:cNvPr id="9" name="Picture Placeholder 6">
            <a:extLst>
              <a:ext uri="{FF2B5EF4-FFF2-40B4-BE49-F238E27FC236}">
                <a16:creationId xmlns:a16="http://schemas.microsoft.com/office/drawing/2014/main" id="{FDD2DBC2-2CDA-4594-94C2-5540E0F3C930}"/>
              </a:ext>
            </a:extLst>
          </p:cNvPr>
          <p:cNvSpPr>
            <a:spLocks noGrp="1"/>
          </p:cNvSpPr>
          <p:nvPr>
            <p:ph type="pic" sz="quarter" idx="13"/>
          </p:nvPr>
        </p:nvSpPr>
        <p:spPr>
          <a:xfrm>
            <a:off x="3858926" y="4361273"/>
            <a:ext cx="3190093" cy="2011680"/>
          </a:xfrm>
        </p:spPr>
        <p:txBody>
          <a:bodyPr/>
          <a:lstStyle/>
          <a:p>
            <a:r>
              <a:rPr lang="en-US"/>
              <a:t>Click icon to add picture</a:t>
            </a:r>
          </a:p>
        </p:txBody>
      </p:sp>
      <p:sp>
        <p:nvSpPr>
          <p:cNvPr id="16" name="Picture Placeholder 6">
            <a:extLst>
              <a:ext uri="{FF2B5EF4-FFF2-40B4-BE49-F238E27FC236}">
                <a16:creationId xmlns:a16="http://schemas.microsoft.com/office/drawing/2014/main" id="{82DD2741-F39C-461E-B9AA-81BA8CE6099C}"/>
              </a:ext>
            </a:extLst>
          </p:cNvPr>
          <p:cNvSpPr>
            <a:spLocks noGrp="1"/>
          </p:cNvSpPr>
          <p:nvPr>
            <p:ph type="pic" sz="quarter" idx="14"/>
          </p:nvPr>
        </p:nvSpPr>
        <p:spPr>
          <a:xfrm>
            <a:off x="7192156" y="107650"/>
            <a:ext cx="3216070" cy="2011680"/>
          </a:xfrm>
        </p:spPr>
        <p:txBody>
          <a:bodyPr/>
          <a:lstStyle/>
          <a:p>
            <a:r>
              <a:rPr lang="en-US"/>
              <a:t>Click icon to add picture</a:t>
            </a:r>
          </a:p>
        </p:txBody>
      </p:sp>
      <p:sp>
        <p:nvSpPr>
          <p:cNvPr id="17" name="Picture Placeholder 6">
            <a:extLst>
              <a:ext uri="{FF2B5EF4-FFF2-40B4-BE49-F238E27FC236}">
                <a16:creationId xmlns:a16="http://schemas.microsoft.com/office/drawing/2014/main" id="{4FA9EB9F-DF6F-4331-AFEC-0EEB01722394}"/>
              </a:ext>
            </a:extLst>
          </p:cNvPr>
          <p:cNvSpPr>
            <a:spLocks noGrp="1"/>
          </p:cNvSpPr>
          <p:nvPr>
            <p:ph type="pic" sz="quarter" idx="15"/>
          </p:nvPr>
        </p:nvSpPr>
        <p:spPr>
          <a:xfrm>
            <a:off x="7192156" y="2231552"/>
            <a:ext cx="3216070" cy="2011680"/>
          </a:xfrm>
        </p:spPr>
        <p:txBody>
          <a:bodyPr/>
          <a:lstStyle/>
          <a:p>
            <a:r>
              <a:rPr lang="en-US"/>
              <a:t>Click icon to add picture</a:t>
            </a:r>
          </a:p>
        </p:txBody>
      </p:sp>
      <p:sp>
        <p:nvSpPr>
          <p:cNvPr id="18" name="Picture Placeholder 6">
            <a:extLst>
              <a:ext uri="{FF2B5EF4-FFF2-40B4-BE49-F238E27FC236}">
                <a16:creationId xmlns:a16="http://schemas.microsoft.com/office/drawing/2014/main" id="{F9121CB7-579B-499F-AC65-685634CCB296}"/>
              </a:ext>
            </a:extLst>
          </p:cNvPr>
          <p:cNvSpPr>
            <a:spLocks noGrp="1"/>
          </p:cNvSpPr>
          <p:nvPr>
            <p:ph type="pic" sz="quarter" idx="16"/>
          </p:nvPr>
        </p:nvSpPr>
        <p:spPr>
          <a:xfrm>
            <a:off x="7192156" y="4361273"/>
            <a:ext cx="3216070" cy="2011680"/>
          </a:xfrm>
        </p:spPr>
        <p:txBody>
          <a:bodyPr/>
          <a:lstStyle/>
          <a:p>
            <a:r>
              <a:rPr lang="en-US"/>
              <a:t>Click icon to add picture</a:t>
            </a:r>
          </a:p>
        </p:txBody>
      </p:sp>
      <p:sp>
        <p:nvSpPr>
          <p:cNvPr id="6" name="Text Placeholder 5">
            <a:extLst>
              <a:ext uri="{FF2B5EF4-FFF2-40B4-BE49-F238E27FC236}">
                <a16:creationId xmlns:a16="http://schemas.microsoft.com/office/drawing/2014/main" id="{F4BDBD81-F367-F75D-CD7D-4A03A6D34BA7}"/>
              </a:ext>
            </a:extLst>
          </p:cNvPr>
          <p:cNvSpPr>
            <a:spLocks noGrp="1"/>
          </p:cNvSpPr>
          <p:nvPr>
            <p:ph type="body" sz="quarter" idx="19" hasCustomPrompt="1"/>
          </p:nvPr>
        </p:nvSpPr>
        <p:spPr>
          <a:xfrm>
            <a:off x="309390" y="376237"/>
            <a:ext cx="3187571" cy="5517936"/>
          </a:xfrm>
        </p:spPr>
        <p:txBody>
          <a:bodyPr anchor="ctr">
            <a:noAutofit/>
          </a:bodyPr>
          <a:lstStyle>
            <a:lvl1pPr marL="0" indent="0">
              <a:buNone/>
              <a:defRPr sz="4400">
                <a:solidFill>
                  <a:schemeClr val="bg1"/>
                </a:solidFill>
              </a:defRPr>
            </a:lvl1pPr>
            <a:lvl2pPr marL="457200" indent="0">
              <a:buNone/>
              <a:defRPr sz="4400">
                <a:solidFill>
                  <a:schemeClr val="bg1"/>
                </a:solidFill>
              </a:defRPr>
            </a:lvl2pPr>
            <a:lvl3pPr marL="914400" indent="0">
              <a:buNone/>
              <a:defRPr sz="4400">
                <a:solidFill>
                  <a:schemeClr val="bg1"/>
                </a:solidFill>
              </a:defRPr>
            </a:lvl3pPr>
            <a:lvl4pPr marL="1371600" indent="0">
              <a:buNone/>
              <a:defRPr sz="4400">
                <a:solidFill>
                  <a:schemeClr val="bg1"/>
                </a:solidFill>
              </a:defRPr>
            </a:lvl4pPr>
            <a:lvl5pPr marL="1828800" indent="0">
              <a:buNone/>
              <a:defRPr sz="4400">
                <a:solidFill>
                  <a:schemeClr val="bg1"/>
                </a:solidFill>
              </a:defRPr>
            </a:lvl5pPr>
          </a:lstStyle>
          <a:p>
            <a:pPr lvl="0"/>
            <a:r>
              <a:rPr lang="en-US"/>
              <a:t>Title</a:t>
            </a:r>
          </a:p>
        </p:txBody>
      </p:sp>
      <p:sp>
        <p:nvSpPr>
          <p:cNvPr id="10" name="Footer Placeholder 4">
            <a:extLst>
              <a:ext uri="{FF2B5EF4-FFF2-40B4-BE49-F238E27FC236}">
                <a16:creationId xmlns:a16="http://schemas.microsoft.com/office/drawing/2014/main" id="{D396DABA-2BD9-8C59-D5C4-28BA2A36F4AB}"/>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11" name="Slide Number Placeholder 5">
            <a:extLst>
              <a:ext uri="{FF2B5EF4-FFF2-40B4-BE49-F238E27FC236}">
                <a16:creationId xmlns:a16="http://schemas.microsoft.com/office/drawing/2014/main" id="{8772FC1F-B10B-557A-C221-DAF7D9C24FB1}"/>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pic>
        <p:nvPicPr>
          <p:cNvPr id="2" name="Picture 1">
            <a:extLst>
              <a:ext uri="{FF2B5EF4-FFF2-40B4-BE49-F238E27FC236}">
                <a16:creationId xmlns:a16="http://schemas.microsoft.com/office/drawing/2014/main" id="{88E551C2-BA83-3578-41E1-48E0FBBF947C}"/>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9134756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7" name="Rectangle 36">
            <a:extLst>
              <a:ext uri="{FF2B5EF4-FFF2-40B4-BE49-F238E27FC236}">
                <a16:creationId xmlns:a16="http://schemas.microsoft.com/office/drawing/2014/main" id="{EF61211E-EE0E-3B59-4388-9B111B859761}"/>
              </a:ext>
            </a:extLst>
          </p:cNvPr>
          <p:cNvSpPr/>
          <p:nvPr userDrawn="1"/>
        </p:nvSpPr>
        <p:spPr>
          <a:xfrm>
            <a:off x="0" y="-13278"/>
            <a:ext cx="12205355" cy="6247928"/>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B7187C9-57B4-9080-DC2D-43548E65C7DC}"/>
              </a:ext>
            </a:extLst>
          </p:cNvPr>
          <p:cNvSpPr/>
          <p:nvPr userDrawn="1"/>
        </p:nvSpPr>
        <p:spPr>
          <a:xfrm>
            <a:off x="5638097" y="-8312"/>
            <a:ext cx="6567258" cy="6235192"/>
          </a:xfrm>
          <a:custGeom>
            <a:avLst/>
            <a:gdLst>
              <a:gd name="connsiteX0" fmla="*/ 1605745 w 7640467"/>
              <a:gd name="connsiteY0" fmla="*/ 0 h 6227641"/>
              <a:gd name="connsiteX1" fmla="*/ 6057389 w 7640467"/>
              <a:gd name="connsiteY1" fmla="*/ 0 h 6227641"/>
              <a:gd name="connsiteX2" fmla="*/ 6057389 w 7640467"/>
              <a:gd name="connsiteY2" fmla="*/ 0 h 6227641"/>
              <a:gd name="connsiteX3" fmla="*/ 7640467 w 7640467"/>
              <a:gd name="connsiteY3" fmla="*/ 0 h 6227641"/>
              <a:gd name="connsiteX4" fmla="*/ 7640467 w 7640467"/>
              <a:gd name="connsiteY4" fmla="*/ 2598938 h 6227641"/>
              <a:gd name="connsiteX5" fmla="*/ 7640467 w 7640467"/>
              <a:gd name="connsiteY5" fmla="*/ 3396756 h 6227641"/>
              <a:gd name="connsiteX6" fmla="*/ 7640467 w 7640467"/>
              <a:gd name="connsiteY6" fmla="*/ 6227641 h 6227641"/>
              <a:gd name="connsiteX7" fmla="*/ 5680001 w 7640467"/>
              <a:gd name="connsiteY7" fmla="*/ 6227641 h 6227641"/>
              <a:gd name="connsiteX8" fmla="*/ 1983133 w 7640467"/>
              <a:gd name="connsiteY8" fmla="*/ 6227641 h 6227641"/>
              <a:gd name="connsiteX9" fmla="*/ 1689301 w 7640467"/>
              <a:gd name="connsiteY9" fmla="*/ 6055832 h 6227641"/>
              <a:gd name="connsiteX10" fmla="*/ 0 w 7640467"/>
              <a:gd name="connsiteY10" fmla="*/ 2997847 h 6227641"/>
              <a:gd name="connsiteX11" fmla="*/ 1394335 w 7640467"/>
              <a:gd name="connsiteY11" fmla="*/ 152158 h 622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0467" h="6227641">
                <a:moveTo>
                  <a:pt x="1605745" y="0"/>
                </a:moveTo>
                <a:lnTo>
                  <a:pt x="6057389" y="0"/>
                </a:lnTo>
                <a:lnTo>
                  <a:pt x="6057389" y="0"/>
                </a:lnTo>
                <a:lnTo>
                  <a:pt x="7640467" y="0"/>
                </a:lnTo>
                <a:lnTo>
                  <a:pt x="7640467" y="2598938"/>
                </a:lnTo>
                <a:lnTo>
                  <a:pt x="7640467" y="3396756"/>
                </a:lnTo>
                <a:lnTo>
                  <a:pt x="7640467" y="6227641"/>
                </a:lnTo>
                <a:lnTo>
                  <a:pt x="5680001" y="6227641"/>
                </a:lnTo>
                <a:lnTo>
                  <a:pt x="1983133" y="6227641"/>
                </a:lnTo>
                <a:lnTo>
                  <a:pt x="1689301" y="6055832"/>
                </a:lnTo>
                <a:cubicBezTo>
                  <a:pt x="670098" y="5393107"/>
                  <a:pt x="0" y="4270796"/>
                  <a:pt x="0" y="2997847"/>
                </a:cubicBezTo>
                <a:cubicBezTo>
                  <a:pt x="0" y="1852193"/>
                  <a:pt x="542780" y="828556"/>
                  <a:pt x="1394335" y="152158"/>
                </a:cubicBezTo>
                <a:close/>
              </a:path>
            </a:pathLst>
          </a:custGeom>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4" name="Freeform: Shape 33">
            <a:extLst>
              <a:ext uri="{FF2B5EF4-FFF2-40B4-BE49-F238E27FC236}">
                <a16:creationId xmlns:a16="http://schemas.microsoft.com/office/drawing/2014/main" id="{8BD45193-0AA6-9D7B-AEBF-D629EBA9C3C4}"/>
              </a:ext>
            </a:extLst>
          </p:cNvPr>
          <p:cNvSpPr/>
          <p:nvPr userDrawn="1"/>
        </p:nvSpPr>
        <p:spPr>
          <a:xfrm>
            <a:off x="6252623" y="-2193"/>
            <a:ext cx="5952090" cy="6698408"/>
          </a:xfrm>
          <a:custGeom>
            <a:avLst/>
            <a:gdLst>
              <a:gd name="connsiteX0" fmla="*/ 1518171 w 5965633"/>
              <a:gd name="connsiteY0" fmla="*/ 0 h 6713649"/>
              <a:gd name="connsiteX1" fmla="*/ 5922034 w 5965633"/>
              <a:gd name="connsiteY1" fmla="*/ 0 h 6713649"/>
              <a:gd name="connsiteX2" fmla="*/ 5965633 w 5965633"/>
              <a:gd name="connsiteY2" fmla="*/ 32603 h 6713649"/>
              <a:gd name="connsiteX3" fmla="*/ 5965633 w 5965633"/>
              <a:gd name="connsiteY3" fmla="*/ 5954491 h 6713649"/>
              <a:gd name="connsiteX4" fmla="*/ 5800047 w 5965633"/>
              <a:gd name="connsiteY4" fmla="*/ 6078314 h 6713649"/>
              <a:gd name="connsiteX5" fmla="*/ 3720102 w 5965633"/>
              <a:gd name="connsiteY5" fmla="*/ 6713649 h 6713649"/>
              <a:gd name="connsiteX6" fmla="*/ 0 w 5965633"/>
              <a:gd name="connsiteY6" fmla="*/ 2993547 h 6713649"/>
              <a:gd name="connsiteX7" fmla="*/ 1353772 w 5965633"/>
              <a:gd name="connsiteY7" fmla="*/ 122935 h 6713649"/>
              <a:gd name="connsiteX8" fmla="*/ 1518171 w 5965633"/>
              <a:gd name="connsiteY8" fmla="*/ 0 h 6713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65633" h="6713649">
                <a:moveTo>
                  <a:pt x="1518171" y="0"/>
                </a:moveTo>
                <a:lnTo>
                  <a:pt x="5922034" y="0"/>
                </a:lnTo>
                <a:lnTo>
                  <a:pt x="5965633" y="32603"/>
                </a:lnTo>
                <a:lnTo>
                  <a:pt x="5965633" y="5954491"/>
                </a:lnTo>
                <a:lnTo>
                  <a:pt x="5800047" y="6078314"/>
                </a:lnTo>
                <a:cubicBezTo>
                  <a:pt x="5206314" y="6479432"/>
                  <a:pt x="4490560" y="6713649"/>
                  <a:pt x="3720102" y="6713649"/>
                </a:cubicBezTo>
                <a:cubicBezTo>
                  <a:pt x="1665546" y="6713649"/>
                  <a:pt x="0" y="5048103"/>
                  <a:pt x="0" y="2993547"/>
                </a:cubicBezTo>
                <a:cubicBezTo>
                  <a:pt x="0" y="1837859"/>
                  <a:pt x="526989" y="805257"/>
                  <a:pt x="1353772" y="122935"/>
                </a:cubicBezTo>
                <a:lnTo>
                  <a:pt x="1518171" y="0"/>
                </a:lnTo>
                <a:close/>
              </a:path>
            </a:pathLst>
          </a:custGeom>
          <a:blipFill dpi="0" rotWithShape="1">
            <a:blip r:embed="rId2" cstate="screen">
              <a:alphaModFix/>
              <a:extLst>
                <a:ext uri="{28A0092B-C50C-407E-A947-70E740481C1C}">
                  <a14:useLocalDpi xmlns:a14="http://schemas.microsoft.com/office/drawing/2010/main"/>
                </a:ext>
              </a:extLst>
            </a:blip>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1032936D-D572-4A4A-A8FE-71D62CEB9428}"/>
              </a:ext>
            </a:extLst>
          </p:cNvPr>
          <p:cNvSpPr>
            <a:spLocks noGrp="1"/>
          </p:cNvSpPr>
          <p:nvPr>
            <p:ph type="ctrTitle" hasCustomPrompt="1"/>
          </p:nvPr>
        </p:nvSpPr>
        <p:spPr>
          <a:xfrm>
            <a:off x="591578" y="2356657"/>
            <a:ext cx="5547372" cy="2119747"/>
          </a:xfrm>
        </p:spPr>
        <p:txBody>
          <a:bodyPr anchor="ctr"/>
          <a:lstStyle>
            <a:lvl1pPr algn="l">
              <a:defRPr sz="3200" b="1">
                <a:solidFill>
                  <a:schemeClr val="bg1"/>
                </a:solidFill>
              </a:defRPr>
            </a:lvl1pPr>
          </a:lstStyle>
          <a:p>
            <a:r>
              <a:rPr lang="en-US"/>
              <a:t>Presentation title</a:t>
            </a:r>
          </a:p>
        </p:txBody>
      </p:sp>
      <p:sp>
        <p:nvSpPr>
          <p:cNvPr id="3" name="Subtitle 2">
            <a:extLst>
              <a:ext uri="{FF2B5EF4-FFF2-40B4-BE49-F238E27FC236}">
                <a16:creationId xmlns:a16="http://schemas.microsoft.com/office/drawing/2014/main" id="{440E1B07-1DD6-4A40-9461-AFCFAD176ADD}"/>
              </a:ext>
            </a:extLst>
          </p:cNvPr>
          <p:cNvSpPr>
            <a:spLocks noGrp="1"/>
          </p:cNvSpPr>
          <p:nvPr>
            <p:ph type="subTitle" idx="1" hasCustomPrompt="1"/>
          </p:nvPr>
        </p:nvSpPr>
        <p:spPr>
          <a:xfrm>
            <a:off x="591578" y="4584469"/>
            <a:ext cx="4412684" cy="980403"/>
          </a:xfrm>
        </p:spPr>
        <p:txBody>
          <a:bodyPr>
            <a:normAutofit/>
          </a:bodyPr>
          <a:lstStyle>
            <a:lvl1pPr marL="0" indent="0" algn="l">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Presentation subtitle</a:t>
            </a:r>
          </a:p>
        </p:txBody>
      </p:sp>
      <p:sp>
        <p:nvSpPr>
          <p:cNvPr id="19" name="Freeform: Shape 18">
            <a:extLst>
              <a:ext uri="{FF2B5EF4-FFF2-40B4-BE49-F238E27FC236}">
                <a16:creationId xmlns:a16="http://schemas.microsoft.com/office/drawing/2014/main" id="{5D9FB9EB-06BF-AFEB-4126-5C2855EF2487}"/>
              </a:ext>
            </a:extLst>
          </p:cNvPr>
          <p:cNvSpPr/>
          <p:nvPr/>
        </p:nvSpPr>
        <p:spPr>
          <a:xfrm>
            <a:off x="5467921" y="1766505"/>
            <a:ext cx="9048" cy="2667"/>
          </a:xfrm>
          <a:custGeom>
            <a:avLst/>
            <a:gdLst>
              <a:gd name="connsiteX0" fmla="*/ 1333 w 9048"/>
              <a:gd name="connsiteY0" fmla="*/ 2286 h 2667"/>
              <a:gd name="connsiteX1" fmla="*/ 9049 w 9048"/>
              <a:gd name="connsiteY1" fmla="*/ 0 h 2667"/>
              <a:gd name="connsiteX2" fmla="*/ 0 w 9048"/>
              <a:gd name="connsiteY2" fmla="*/ 2667 h 2667"/>
              <a:gd name="connsiteX3" fmla="*/ 1333 w 9048"/>
              <a:gd name="connsiteY3" fmla="*/ 2286 h 2667"/>
            </a:gdLst>
            <a:ahLst/>
            <a:cxnLst>
              <a:cxn ang="0">
                <a:pos x="connsiteX0" y="connsiteY0"/>
              </a:cxn>
              <a:cxn ang="0">
                <a:pos x="connsiteX1" y="connsiteY1"/>
              </a:cxn>
              <a:cxn ang="0">
                <a:pos x="connsiteX2" y="connsiteY2"/>
              </a:cxn>
              <a:cxn ang="0">
                <a:pos x="connsiteX3" y="connsiteY3"/>
              </a:cxn>
            </a:cxnLst>
            <a:rect l="l" t="t" r="r" b="b"/>
            <a:pathLst>
              <a:path w="9048" h="2667">
                <a:moveTo>
                  <a:pt x="1333" y="2286"/>
                </a:moveTo>
                <a:cubicBezTo>
                  <a:pt x="3715" y="1619"/>
                  <a:pt x="6382" y="762"/>
                  <a:pt x="9049" y="0"/>
                </a:cubicBezTo>
                <a:cubicBezTo>
                  <a:pt x="6001" y="953"/>
                  <a:pt x="3048" y="1810"/>
                  <a:pt x="0" y="2667"/>
                </a:cubicBezTo>
                <a:cubicBezTo>
                  <a:pt x="476" y="2572"/>
                  <a:pt x="857" y="2381"/>
                  <a:pt x="1333" y="2286"/>
                </a:cubicBezTo>
                <a:close/>
              </a:path>
            </a:pathLst>
          </a:custGeom>
          <a:noFill/>
          <a:ln w="0" cap="flat">
            <a:noFill/>
            <a:prstDash val="solid"/>
            <a:miter/>
          </a:ln>
        </p:spPr>
        <p:txBody>
          <a:bodyPr rtlCol="0" anchor="ctr"/>
          <a:lstStyle/>
          <a:p>
            <a:endParaRPr lang="en-US"/>
          </a:p>
        </p:txBody>
      </p:sp>
      <p:sp>
        <p:nvSpPr>
          <p:cNvPr id="20" name="Freeform: Shape 19">
            <a:extLst>
              <a:ext uri="{FF2B5EF4-FFF2-40B4-BE49-F238E27FC236}">
                <a16:creationId xmlns:a16="http://schemas.microsoft.com/office/drawing/2014/main" id="{142CD9DF-DC69-DEAB-341A-BD1E50DF0057}"/>
              </a:ext>
            </a:extLst>
          </p:cNvPr>
          <p:cNvSpPr/>
          <p:nvPr/>
        </p:nvSpPr>
        <p:spPr>
          <a:xfrm>
            <a:off x="5479351" y="1765363"/>
            <a:ext cx="1333" cy="381"/>
          </a:xfrm>
          <a:custGeom>
            <a:avLst/>
            <a:gdLst>
              <a:gd name="connsiteX0" fmla="*/ 1333 w 1333"/>
              <a:gd name="connsiteY0" fmla="*/ 0 h 381"/>
              <a:gd name="connsiteX1" fmla="*/ 0 w 1333"/>
              <a:gd name="connsiteY1" fmla="*/ 381 h 381"/>
              <a:gd name="connsiteX2" fmla="*/ 1333 w 1333"/>
              <a:gd name="connsiteY2" fmla="*/ 0 h 381"/>
            </a:gdLst>
            <a:ahLst/>
            <a:cxnLst>
              <a:cxn ang="0">
                <a:pos x="connsiteX0" y="connsiteY0"/>
              </a:cxn>
              <a:cxn ang="0">
                <a:pos x="connsiteX1" y="connsiteY1"/>
              </a:cxn>
              <a:cxn ang="0">
                <a:pos x="connsiteX2" y="connsiteY2"/>
              </a:cxn>
            </a:cxnLst>
            <a:rect l="l" t="t" r="r" b="b"/>
            <a:pathLst>
              <a:path w="1333" h="381">
                <a:moveTo>
                  <a:pt x="1333" y="0"/>
                </a:moveTo>
                <a:cubicBezTo>
                  <a:pt x="1333" y="0"/>
                  <a:pt x="476" y="286"/>
                  <a:pt x="0" y="381"/>
                </a:cubicBezTo>
                <a:cubicBezTo>
                  <a:pt x="476" y="286"/>
                  <a:pt x="857" y="95"/>
                  <a:pt x="1333" y="0"/>
                </a:cubicBezTo>
                <a:close/>
              </a:path>
            </a:pathLst>
          </a:custGeom>
          <a:no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EEFFCD34-8F83-F1DE-8FA0-C8DDD5B508AE}"/>
              </a:ext>
            </a:extLst>
          </p:cNvPr>
          <p:cNvSpPr/>
          <p:nvPr/>
        </p:nvSpPr>
        <p:spPr>
          <a:xfrm>
            <a:off x="5476875" y="1765744"/>
            <a:ext cx="2476" cy="761"/>
          </a:xfrm>
          <a:custGeom>
            <a:avLst/>
            <a:gdLst>
              <a:gd name="connsiteX0" fmla="*/ 2476 w 2476"/>
              <a:gd name="connsiteY0" fmla="*/ 0 h 761"/>
              <a:gd name="connsiteX1" fmla="*/ 0 w 2476"/>
              <a:gd name="connsiteY1" fmla="*/ 762 h 761"/>
              <a:gd name="connsiteX2" fmla="*/ 2476 w 2476"/>
              <a:gd name="connsiteY2" fmla="*/ 0 h 761"/>
            </a:gdLst>
            <a:ahLst/>
            <a:cxnLst>
              <a:cxn ang="0">
                <a:pos x="connsiteX0" y="connsiteY0"/>
              </a:cxn>
              <a:cxn ang="0">
                <a:pos x="connsiteX1" y="connsiteY1"/>
              </a:cxn>
              <a:cxn ang="0">
                <a:pos x="connsiteX2" y="connsiteY2"/>
              </a:cxn>
            </a:cxnLst>
            <a:rect l="l" t="t" r="r" b="b"/>
            <a:pathLst>
              <a:path w="2476" h="761">
                <a:moveTo>
                  <a:pt x="2476" y="0"/>
                </a:moveTo>
                <a:cubicBezTo>
                  <a:pt x="1619" y="286"/>
                  <a:pt x="857" y="476"/>
                  <a:pt x="0" y="762"/>
                </a:cubicBezTo>
                <a:cubicBezTo>
                  <a:pt x="857" y="476"/>
                  <a:pt x="1619" y="286"/>
                  <a:pt x="2476" y="0"/>
                </a:cubicBezTo>
                <a:close/>
              </a:path>
            </a:pathLst>
          </a:custGeom>
          <a:solidFill>
            <a:srgbClr val="4560FF"/>
          </a:solidFill>
          <a:ln w="0"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B9B0C54-D9A7-2AD0-2419-0215E3CF214F}"/>
              </a:ext>
            </a:extLst>
          </p:cNvPr>
          <p:cNvSpPr/>
          <p:nvPr userDrawn="1"/>
        </p:nvSpPr>
        <p:spPr>
          <a:xfrm>
            <a:off x="12152802" y="-13278"/>
            <a:ext cx="43599" cy="32603"/>
          </a:xfrm>
          <a:custGeom>
            <a:avLst/>
            <a:gdLst>
              <a:gd name="connsiteX0" fmla="*/ 0 w 43599"/>
              <a:gd name="connsiteY0" fmla="*/ 0 h 32603"/>
              <a:gd name="connsiteX1" fmla="*/ 43599 w 43599"/>
              <a:gd name="connsiteY1" fmla="*/ 0 h 32603"/>
              <a:gd name="connsiteX2" fmla="*/ 43599 w 43599"/>
              <a:gd name="connsiteY2" fmla="*/ 32603 h 32603"/>
              <a:gd name="connsiteX3" fmla="*/ 0 w 43599"/>
              <a:gd name="connsiteY3" fmla="*/ 0 h 32603"/>
            </a:gdLst>
            <a:ahLst/>
            <a:cxnLst>
              <a:cxn ang="0">
                <a:pos x="connsiteX0" y="connsiteY0"/>
              </a:cxn>
              <a:cxn ang="0">
                <a:pos x="connsiteX1" y="connsiteY1"/>
              </a:cxn>
              <a:cxn ang="0">
                <a:pos x="connsiteX2" y="connsiteY2"/>
              </a:cxn>
              <a:cxn ang="0">
                <a:pos x="connsiteX3" y="connsiteY3"/>
              </a:cxn>
            </a:cxnLst>
            <a:rect l="l" t="t" r="r" b="b"/>
            <a:pathLst>
              <a:path w="43599" h="32603">
                <a:moveTo>
                  <a:pt x="0" y="0"/>
                </a:moveTo>
                <a:lnTo>
                  <a:pt x="43599" y="0"/>
                </a:lnTo>
                <a:lnTo>
                  <a:pt x="43599" y="32603"/>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a:extLst>
              <a:ext uri="{FF2B5EF4-FFF2-40B4-BE49-F238E27FC236}">
                <a16:creationId xmlns:a16="http://schemas.microsoft.com/office/drawing/2014/main" id="{BA842D28-D543-3A46-BEDC-22A63BF6A49C}"/>
              </a:ext>
            </a:extLst>
          </p:cNvPr>
          <p:cNvGrpSpPr/>
          <p:nvPr userDrawn="1"/>
        </p:nvGrpSpPr>
        <p:grpSpPr>
          <a:xfrm>
            <a:off x="0" y="6228828"/>
            <a:ext cx="12196401" cy="627964"/>
            <a:chOff x="0" y="6176739"/>
            <a:chExt cx="13371499" cy="685801"/>
          </a:xfrm>
        </p:grpSpPr>
        <p:grpSp>
          <p:nvGrpSpPr>
            <p:cNvPr id="5" name="Group 4">
              <a:extLst>
                <a:ext uri="{FF2B5EF4-FFF2-40B4-BE49-F238E27FC236}">
                  <a16:creationId xmlns:a16="http://schemas.microsoft.com/office/drawing/2014/main" id="{B6FB1862-0DAF-49CF-3ED7-C984B6825BAE}"/>
                </a:ext>
              </a:extLst>
            </p:cNvPr>
            <p:cNvGrpSpPr/>
            <p:nvPr userDrawn="1"/>
          </p:nvGrpSpPr>
          <p:grpSpPr>
            <a:xfrm>
              <a:off x="0" y="6176739"/>
              <a:ext cx="13371499" cy="685801"/>
              <a:chOff x="0" y="6176739"/>
              <a:chExt cx="13371499" cy="685801"/>
            </a:xfrm>
          </p:grpSpPr>
          <p:sp>
            <p:nvSpPr>
              <p:cNvPr id="10" name="Rectangle 9">
                <a:extLst>
                  <a:ext uri="{FF2B5EF4-FFF2-40B4-BE49-F238E27FC236}">
                    <a16:creationId xmlns:a16="http://schemas.microsoft.com/office/drawing/2014/main" id="{63EFCA2E-2B8F-6DED-F56F-39CB9E52A611}"/>
                  </a:ext>
                </a:extLst>
              </p:cNvPr>
              <p:cNvSpPr/>
              <p:nvPr userDrawn="1"/>
            </p:nvSpPr>
            <p:spPr>
              <a:xfrm>
                <a:off x="2984267" y="6176739"/>
                <a:ext cx="10387232" cy="6858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AD882CD6-0A23-E7AD-DF10-07DCF8C070D5}"/>
                  </a:ext>
                </a:extLst>
              </p:cNvPr>
              <p:cNvSpPr/>
              <p:nvPr userDrawn="1"/>
            </p:nvSpPr>
            <p:spPr>
              <a:xfrm>
                <a:off x="0" y="6176739"/>
                <a:ext cx="1760701"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2" name="Rectangle 11">
                <a:extLst>
                  <a:ext uri="{FF2B5EF4-FFF2-40B4-BE49-F238E27FC236}">
                    <a16:creationId xmlns:a16="http://schemas.microsoft.com/office/drawing/2014/main" id="{2E91DB43-D666-FB71-C8E4-2A6F4AF38A5E}"/>
                  </a:ext>
                </a:extLst>
              </p:cNvPr>
              <p:cNvSpPr/>
              <p:nvPr userDrawn="1"/>
            </p:nvSpPr>
            <p:spPr>
              <a:xfrm>
                <a:off x="1760702" y="6176739"/>
                <a:ext cx="1223567" cy="685800"/>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7" name="Picture 6" descr="A picture containing text, clipart&#10;&#10;Description automatically generated">
              <a:extLst>
                <a:ext uri="{FF2B5EF4-FFF2-40B4-BE49-F238E27FC236}">
                  <a16:creationId xmlns:a16="http://schemas.microsoft.com/office/drawing/2014/main" id="{AD16EAA1-BC47-7748-0344-AB87C7F9293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3895" y="6369406"/>
              <a:ext cx="1259427" cy="299074"/>
            </a:xfrm>
            <a:prstGeom prst="rect">
              <a:avLst/>
            </a:prstGeom>
          </p:spPr>
        </p:pic>
        <p:pic>
          <p:nvPicPr>
            <p:cNvPr id="8" name="Picture 7" descr="A green and black sign with text&#10;&#10;Description automatically generated">
              <a:extLst>
                <a:ext uri="{FF2B5EF4-FFF2-40B4-BE49-F238E27FC236}">
                  <a16:creationId xmlns:a16="http://schemas.microsoft.com/office/drawing/2014/main" id="{4E749638-7965-1467-E18D-85EDDD93450F}"/>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014596" y="6339555"/>
              <a:ext cx="787400" cy="358775"/>
            </a:xfrm>
            <a:prstGeom prst="rect">
              <a:avLst/>
            </a:prstGeom>
          </p:spPr>
        </p:pic>
        <p:pic>
          <p:nvPicPr>
            <p:cNvPr id="9" name="Picture 8">
              <a:extLst>
                <a:ext uri="{FF2B5EF4-FFF2-40B4-BE49-F238E27FC236}">
                  <a16:creationId xmlns:a16="http://schemas.microsoft.com/office/drawing/2014/main" id="{C2488DE6-7027-CDED-17CA-D59B1F2E5F3A}"/>
                </a:ext>
              </a:extLst>
            </p:cNvPr>
            <p:cNvPicPr>
              <a:picLocks noChangeAspect="1"/>
            </p:cNvPicPr>
            <p:nvPr userDrawn="1"/>
          </p:nvPicPr>
          <p:blipFill>
            <a:blip r:embed="rId5">
              <a:extLst>
                <a:ext uri="{28A0092B-C50C-407E-A947-70E740481C1C}">
                  <a14:useLocalDpi xmlns:a14="http://schemas.microsoft.com/office/drawing/2010/main" val="0"/>
                </a:ext>
              </a:extLst>
            </a:blip>
            <a:srcRect l="14" r="14"/>
            <a:stretch/>
          </p:blipFill>
          <p:spPr>
            <a:xfrm>
              <a:off x="3124537" y="6294130"/>
              <a:ext cx="953541" cy="449623"/>
            </a:xfrm>
            <a:prstGeom prst="rect">
              <a:avLst/>
            </a:prstGeom>
          </p:spPr>
        </p:pic>
      </p:grpSp>
      <p:sp>
        <p:nvSpPr>
          <p:cNvPr id="29" name="Freeform: Shape 28">
            <a:extLst>
              <a:ext uri="{FF2B5EF4-FFF2-40B4-BE49-F238E27FC236}">
                <a16:creationId xmlns:a16="http://schemas.microsoft.com/office/drawing/2014/main" id="{4CA8C947-9936-C0B1-1B58-CD2BFB4AF406}"/>
              </a:ext>
            </a:extLst>
          </p:cNvPr>
          <p:cNvSpPr/>
          <p:nvPr userDrawn="1"/>
        </p:nvSpPr>
        <p:spPr>
          <a:xfrm>
            <a:off x="12205355" y="2598938"/>
            <a:ext cx="22667" cy="797818"/>
          </a:xfrm>
          <a:custGeom>
            <a:avLst/>
            <a:gdLst>
              <a:gd name="connsiteX0" fmla="*/ 0 w 22667"/>
              <a:gd name="connsiteY0" fmla="*/ 0 h 797818"/>
              <a:gd name="connsiteX1" fmla="*/ 2885 w 22667"/>
              <a:gd name="connsiteY1" fmla="*/ 21852 h 797818"/>
              <a:gd name="connsiteX2" fmla="*/ 22667 w 22667"/>
              <a:gd name="connsiteY2" fmla="*/ 398909 h 797818"/>
              <a:gd name="connsiteX3" fmla="*/ 2885 w 22667"/>
              <a:gd name="connsiteY3" fmla="*/ 775966 h 797818"/>
              <a:gd name="connsiteX4" fmla="*/ 0 w 22667"/>
              <a:gd name="connsiteY4" fmla="*/ 797818 h 797818"/>
              <a:gd name="connsiteX5" fmla="*/ 0 w 22667"/>
              <a:gd name="connsiteY5" fmla="*/ 0 h 797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2667" h="797818">
                <a:moveTo>
                  <a:pt x="0" y="0"/>
                </a:moveTo>
                <a:lnTo>
                  <a:pt x="2885" y="21852"/>
                </a:lnTo>
                <a:cubicBezTo>
                  <a:pt x="15966" y="145826"/>
                  <a:pt x="22667" y="271614"/>
                  <a:pt x="22667" y="398909"/>
                </a:cubicBezTo>
                <a:cubicBezTo>
                  <a:pt x="22667" y="526204"/>
                  <a:pt x="15966" y="651993"/>
                  <a:pt x="2885" y="775966"/>
                </a:cubicBezTo>
                <a:lnTo>
                  <a:pt x="0" y="797818"/>
                </a:lnTo>
                <a:lnTo>
                  <a:pt x="0" y="0"/>
                </a:lnTo>
                <a:close/>
              </a:path>
            </a:pathLst>
          </a:custGeom>
        </p:spPr>
        <p:style>
          <a:lnRef idx="2">
            <a:schemeClr val="accent1">
              <a:shade val="15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3500614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10BF23A-FE6F-219F-BE4B-E02E94CD03CB}"/>
              </a:ext>
            </a:extLst>
          </p:cNvPr>
          <p:cNvSpPr/>
          <p:nvPr userDrawn="1"/>
        </p:nvSpPr>
        <p:spPr>
          <a:xfrm>
            <a:off x="0" y="-13279"/>
            <a:ext cx="12205355" cy="6380827"/>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2143763-693F-604A-945E-2B70051ADA53}"/>
              </a:ext>
            </a:extLst>
          </p:cNvPr>
          <p:cNvSpPr>
            <a:spLocks noGrp="1"/>
          </p:cNvSpPr>
          <p:nvPr>
            <p:ph type="title" hasCustomPrompt="1"/>
          </p:nvPr>
        </p:nvSpPr>
        <p:spPr>
          <a:xfrm>
            <a:off x="6598508" y="2706130"/>
            <a:ext cx="4550627" cy="2102783"/>
          </a:xfrm>
          <a:noFill/>
        </p:spPr>
        <p:txBody>
          <a:bodyPr anchor="b" anchorCtr="0"/>
          <a:lstStyle>
            <a:lvl1pPr algn="r">
              <a:defRPr sz="4400" b="1">
                <a:solidFill>
                  <a:schemeClr val="bg1"/>
                </a:solidFill>
              </a:defRPr>
            </a:lvl1pPr>
          </a:lstStyle>
          <a:p>
            <a:r>
              <a:rPr lang="en-US"/>
              <a:t>Section Title</a:t>
            </a:r>
          </a:p>
        </p:txBody>
      </p:sp>
      <p:sp>
        <p:nvSpPr>
          <p:cNvPr id="3" name="Text Placeholder 2">
            <a:extLst>
              <a:ext uri="{FF2B5EF4-FFF2-40B4-BE49-F238E27FC236}">
                <a16:creationId xmlns:a16="http://schemas.microsoft.com/office/drawing/2014/main" id="{825BCE4E-47F0-994C-89C7-06662F600C55}"/>
              </a:ext>
            </a:extLst>
          </p:cNvPr>
          <p:cNvSpPr>
            <a:spLocks noGrp="1"/>
          </p:cNvSpPr>
          <p:nvPr>
            <p:ph type="body" idx="1" hasCustomPrompt="1"/>
          </p:nvPr>
        </p:nvSpPr>
        <p:spPr>
          <a:xfrm>
            <a:off x="6096000" y="4927179"/>
            <a:ext cx="5053135" cy="1256567"/>
          </a:xfrm>
        </p:spPr>
        <p:txBody>
          <a:bodyPr anchor="t" anchorCtr="0">
            <a:normAutofit/>
          </a:bodyPr>
          <a:lstStyle>
            <a:lvl1pPr marL="0" indent="0" algn="r">
              <a:buNone/>
              <a:defRPr sz="2000">
                <a:solidFill>
                  <a:schemeClr val="accent5"/>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Section subtitle</a:t>
            </a:r>
          </a:p>
        </p:txBody>
      </p:sp>
      <p:sp>
        <p:nvSpPr>
          <p:cNvPr id="6" name="Slide Number Placeholder 5">
            <a:extLst>
              <a:ext uri="{FF2B5EF4-FFF2-40B4-BE49-F238E27FC236}">
                <a16:creationId xmlns:a16="http://schemas.microsoft.com/office/drawing/2014/main" id="{903DFE21-508F-8B4A-90C8-96D1F0CFAB20}"/>
              </a:ext>
            </a:extLst>
          </p:cNvPr>
          <p:cNvSpPr>
            <a:spLocks noGrp="1"/>
          </p:cNvSpPr>
          <p:nvPr>
            <p:ph type="sldNum" sz="quarter" idx="12"/>
          </p:nvPr>
        </p:nvSpPr>
        <p:spPr/>
        <p:txBody>
          <a:bodyPr/>
          <a:lstStyle>
            <a:lvl1pPr>
              <a:defRPr>
                <a:solidFill>
                  <a:schemeClr val="accent1"/>
                </a:solidFill>
              </a:defRPr>
            </a:lvl1pPr>
          </a:lstStyle>
          <a:p>
            <a:fld id="{F2AE5F92-D721-6F42-898E-1A0DBF6914A1}" type="slidenum">
              <a:rPr lang="en-US" smtClean="0"/>
              <a:pPr/>
              <a:t>‹#›</a:t>
            </a:fld>
            <a:endParaRPr lang="en-US"/>
          </a:p>
        </p:txBody>
      </p:sp>
      <p:sp>
        <p:nvSpPr>
          <p:cNvPr id="16" name="Freeform 15">
            <a:extLst>
              <a:ext uri="{FF2B5EF4-FFF2-40B4-BE49-F238E27FC236}">
                <a16:creationId xmlns:a16="http://schemas.microsoft.com/office/drawing/2014/main" id="{9EFD9B43-73A9-ACE9-36E7-EB4A460E6B3F}"/>
              </a:ext>
            </a:extLst>
          </p:cNvPr>
          <p:cNvSpPr/>
          <p:nvPr userDrawn="1"/>
        </p:nvSpPr>
        <p:spPr>
          <a:xfrm>
            <a:off x="-1656" y="-1"/>
            <a:ext cx="1656" cy="1234380"/>
          </a:xfrm>
          <a:custGeom>
            <a:avLst/>
            <a:gdLst>
              <a:gd name="connsiteX0" fmla="*/ 0 w 1656"/>
              <a:gd name="connsiteY0" fmla="*/ 0 h 1234380"/>
              <a:gd name="connsiteX1" fmla="*/ 1656 w 1656"/>
              <a:gd name="connsiteY1" fmla="*/ 0 h 1234380"/>
              <a:gd name="connsiteX2" fmla="*/ 1656 w 1656"/>
              <a:gd name="connsiteY2" fmla="*/ 1234380 h 1234380"/>
              <a:gd name="connsiteX3" fmla="*/ 0 w 1656"/>
              <a:gd name="connsiteY3" fmla="*/ 1234380 h 1234380"/>
              <a:gd name="connsiteX4" fmla="*/ 0 w 1656"/>
              <a:gd name="connsiteY4" fmla="*/ 0 h 12343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6" h="1234380">
                <a:moveTo>
                  <a:pt x="0" y="0"/>
                </a:moveTo>
                <a:lnTo>
                  <a:pt x="1656" y="0"/>
                </a:lnTo>
                <a:lnTo>
                  <a:pt x="1656" y="1234380"/>
                </a:lnTo>
                <a:lnTo>
                  <a:pt x="0" y="1234380"/>
                </a:lnTo>
                <a:lnTo>
                  <a:pt x="0" y="0"/>
                </a:lnTo>
                <a:close/>
              </a:path>
            </a:pathLst>
          </a:cu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Tree>
    <p:extLst>
      <p:ext uri="{BB962C8B-B14F-4D97-AF65-F5344CB8AC3E}">
        <p14:creationId xmlns:p14="http://schemas.microsoft.com/office/powerpoint/2010/main" val="42575295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7D47-53A2-3149-B2C1-6188DAFD0410}"/>
              </a:ext>
            </a:extLst>
          </p:cNvPr>
          <p:cNvSpPr>
            <a:spLocks noGrp="1"/>
          </p:cNvSpPr>
          <p:nvPr>
            <p:ph type="title" hasCustomPrompt="1"/>
          </p:nvPr>
        </p:nvSpPr>
        <p:spPr/>
        <p:txBody>
          <a:bodyPr/>
          <a:lstStyle/>
          <a:p>
            <a:r>
              <a:rPr lang="en-US"/>
              <a:t>Title</a:t>
            </a:r>
          </a:p>
        </p:txBody>
      </p:sp>
      <p:sp>
        <p:nvSpPr>
          <p:cNvPr id="3" name="Content Placeholder 2">
            <a:extLst>
              <a:ext uri="{FF2B5EF4-FFF2-40B4-BE49-F238E27FC236}">
                <a16:creationId xmlns:a16="http://schemas.microsoft.com/office/drawing/2014/main" id="{B211BA40-5CF5-ED49-AE47-990CC5F8F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AF30C76-492D-C140-97AF-C7B42D28F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662A4-944C-1144-B11C-2E74CA5C9ED1}"/>
              </a:ext>
            </a:extLst>
          </p:cNvPr>
          <p:cNvSpPr>
            <a:spLocks noGrp="1"/>
          </p:cNvSpPr>
          <p:nvPr>
            <p:ph type="sldNum" sz="quarter" idx="12"/>
          </p:nvPr>
        </p:nvSpPr>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367666690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8AD47-33D7-2547-8273-8CF544B86F18}"/>
              </a:ext>
            </a:extLst>
          </p:cNvPr>
          <p:cNvSpPr>
            <a:spLocks noGrp="1"/>
          </p:cNvSpPr>
          <p:nvPr>
            <p:ph type="title" hasCustomPrompt="1"/>
          </p:nvPr>
        </p:nvSpPr>
        <p:spPr>
          <a:xfrm>
            <a:off x="386542" y="209580"/>
            <a:ext cx="10669869" cy="569153"/>
          </a:xfrm>
        </p:spPr>
        <p:txBody>
          <a:bodyPr/>
          <a:lstStyle>
            <a:lvl1pPr>
              <a:defRPr>
                <a:solidFill>
                  <a:schemeClr val="bg1"/>
                </a:solidFill>
              </a:defRPr>
            </a:lvl1pPr>
          </a:lstStyle>
          <a:p>
            <a:r>
              <a:rPr lang="en-US"/>
              <a:t>Title</a:t>
            </a:r>
          </a:p>
        </p:txBody>
      </p:sp>
      <p:sp>
        <p:nvSpPr>
          <p:cNvPr id="4" name="Footer Placeholder 3">
            <a:extLst>
              <a:ext uri="{FF2B5EF4-FFF2-40B4-BE49-F238E27FC236}">
                <a16:creationId xmlns:a16="http://schemas.microsoft.com/office/drawing/2014/main" id="{3BF927C5-5BE3-5F4C-8742-89CCFDCAC8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CF0B8-82BF-A345-A612-9A4B65910498}"/>
              </a:ext>
            </a:extLst>
          </p:cNvPr>
          <p:cNvSpPr>
            <a:spLocks noGrp="1"/>
          </p:cNvSpPr>
          <p:nvPr>
            <p:ph type="sldNum" sz="quarter" idx="12"/>
          </p:nvPr>
        </p:nvSpPr>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20248566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CF710BC2-EEC7-EB05-3621-BE76DAFCEACA}"/>
              </a:ext>
            </a:extLst>
          </p:cNvPr>
          <p:cNvSpPr/>
          <p:nvPr userDrawn="1"/>
        </p:nvSpPr>
        <p:spPr>
          <a:xfrm>
            <a:off x="0" y="0"/>
            <a:ext cx="12205355" cy="636084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F21C373-0BF6-9A1C-F303-4396CED991B4}"/>
              </a:ext>
            </a:extLst>
          </p:cNvPr>
          <p:cNvSpPr/>
          <p:nvPr userDrawn="1"/>
        </p:nvSpPr>
        <p:spPr>
          <a:xfrm>
            <a:off x="0" y="0"/>
            <a:ext cx="3071553" cy="63650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C58AD47-33D7-2547-8273-8CF544B86F18}"/>
              </a:ext>
            </a:extLst>
          </p:cNvPr>
          <p:cNvSpPr>
            <a:spLocks noGrp="1"/>
          </p:cNvSpPr>
          <p:nvPr>
            <p:ph type="title" hasCustomPrompt="1"/>
          </p:nvPr>
        </p:nvSpPr>
        <p:spPr>
          <a:xfrm>
            <a:off x="386543" y="209580"/>
            <a:ext cx="2514600" cy="5867024"/>
          </a:xfrm>
        </p:spPr>
        <p:txBody>
          <a:bodyPr/>
          <a:lstStyle>
            <a:lvl1pPr>
              <a:defRPr>
                <a:solidFill>
                  <a:schemeClr val="bg1"/>
                </a:solidFill>
              </a:defRPr>
            </a:lvl1pPr>
          </a:lstStyle>
          <a:p>
            <a:r>
              <a:rPr lang="en-US"/>
              <a:t>Title</a:t>
            </a:r>
          </a:p>
        </p:txBody>
      </p:sp>
      <p:sp>
        <p:nvSpPr>
          <p:cNvPr id="4" name="Footer Placeholder 3">
            <a:extLst>
              <a:ext uri="{FF2B5EF4-FFF2-40B4-BE49-F238E27FC236}">
                <a16:creationId xmlns:a16="http://schemas.microsoft.com/office/drawing/2014/main" id="{3BF927C5-5BE3-5F4C-8742-89CCFDCAC8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AECF0B8-82BF-A345-A612-9A4B65910498}"/>
              </a:ext>
            </a:extLst>
          </p:cNvPr>
          <p:cNvSpPr>
            <a:spLocks noGrp="1"/>
          </p:cNvSpPr>
          <p:nvPr>
            <p:ph type="sldNum" sz="quarter" idx="12"/>
          </p:nvPr>
        </p:nvSpPr>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42058840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7D47-53A2-3149-B2C1-6188DAFD0410}"/>
              </a:ext>
            </a:extLst>
          </p:cNvPr>
          <p:cNvSpPr>
            <a:spLocks noGrp="1"/>
          </p:cNvSpPr>
          <p:nvPr>
            <p:ph type="title" hasCustomPrompt="1"/>
          </p:nvPr>
        </p:nvSpPr>
        <p:spPr/>
        <p:txBody>
          <a:bodyPr/>
          <a:lstStyle/>
          <a:p>
            <a:r>
              <a:rPr lang="en-US"/>
              <a:t>Title</a:t>
            </a:r>
          </a:p>
        </p:txBody>
      </p:sp>
      <p:sp>
        <p:nvSpPr>
          <p:cNvPr id="3" name="Content Placeholder 2">
            <a:extLst>
              <a:ext uri="{FF2B5EF4-FFF2-40B4-BE49-F238E27FC236}">
                <a16:creationId xmlns:a16="http://schemas.microsoft.com/office/drawing/2014/main" id="{B211BA40-5CF5-ED49-AE47-990CC5F8F1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AF30C76-492D-C140-97AF-C7B42D28F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662A4-944C-1144-B11C-2E74CA5C9ED1}"/>
              </a:ext>
            </a:extLst>
          </p:cNvPr>
          <p:cNvSpPr>
            <a:spLocks noGrp="1"/>
          </p:cNvSpPr>
          <p:nvPr>
            <p:ph type="sldNum" sz="quarter" idx="12"/>
          </p:nvPr>
        </p:nvSpPr>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4021711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6AA483DC-4A8A-264B-898D-DAFA9877F23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9ECAF6A-3AF2-2F48-B914-A3D9A0D4A85E}"/>
              </a:ext>
            </a:extLst>
          </p:cNvPr>
          <p:cNvSpPr>
            <a:spLocks noGrp="1"/>
          </p:cNvSpPr>
          <p:nvPr>
            <p:ph type="sldNum" sz="quarter" idx="12"/>
          </p:nvPr>
        </p:nvSpPr>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89334061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tatem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D912F45-1F11-D454-3A97-206C3B9F8690}"/>
              </a:ext>
            </a:extLst>
          </p:cNvPr>
          <p:cNvSpPr/>
          <p:nvPr userDrawn="1"/>
        </p:nvSpPr>
        <p:spPr>
          <a:xfrm>
            <a:off x="0" y="0"/>
            <a:ext cx="12205355" cy="6365004"/>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8CA4BEF-4BDA-3443-83E6-0F9D25CB15E0}"/>
              </a:ext>
            </a:extLst>
          </p:cNvPr>
          <p:cNvSpPr>
            <a:spLocks noGrp="1"/>
          </p:cNvSpPr>
          <p:nvPr>
            <p:ph type="title" hasCustomPrompt="1"/>
          </p:nvPr>
        </p:nvSpPr>
        <p:spPr>
          <a:xfrm>
            <a:off x="1661160" y="2011680"/>
            <a:ext cx="8869680" cy="2834640"/>
          </a:xfrm>
          <a:prstGeom prst="roundRect">
            <a:avLst>
              <a:gd name="adj" fmla="val 3910"/>
            </a:avLst>
          </a:prstGeom>
          <a:solidFill>
            <a:schemeClr val="bg1"/>
          </a:solidFill>
          <a:ln w="152400">
            <a:solidFill>
              <a:schemeClr val="accent5"/>
            </a:solidFill>
          </a:ln>
        </p:spPr>
        <p:txBody>
          <a:bodyPr lIns="365760" tIns="365760" rIns="365760" bIns="365760" anchor="ctr"/>
          <a:lstStyle>
            <a:lvl1pPr>
              <a:defRPr lang="en-US" dirty="0">
                <a:solidFill>
                  <a:schemeClr val="accent4"/>
                </a:solidFill>
              </a:defRPr>
            </a:lvl1pPr>
          </a:lstStyle>
          <a:p>
            <a:r>
              <a:rPr lang="en-US"/>
              <a:t>Lorem ipsum dolor sit amet, consectetuer </a:t>
            </a:r>
            <a:r>
              <a:rPr lang="en-US" err="1"/>
              <a:t>adipiscing</a:t>
            </a:r>
            <a:r>
              <a:rPr lang="en-US"/>
              <a:t> </a:t>
            </a:r>
            <a:r>
              <a:rPr lang="en-US" err="1"/>
              <a:t>elit</a:t>
            </a:r>
            <a:r>
              <a:rPr lang="en-US"/>
              <a:t>.</a:t>
            </a:r>
          </a:p>
        </p:txBody>
      </p:sp>
      <p:sp>
        <p:nvSpPr>
          <p:cNvPr id="3" name="Footer Placeholder 4">
            <a:extLst>
              <a:ext uri="{FF2B5EF4-FFF2-40B4-BE49-F238E27FC236}">
                <a16:creationId xmlns:a16="http://schemas.microsoft.com/office/drawing/2014/main" id="{C1A0871C-5037-8EC0-4E38-F46486903146}"/>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bg1"/>
                </a:solidFill>
              </a:defRPr>
            </a:lvl1pPr>
          </a:lstStyle>
          <a:p>
            <a:endParaRPr lang="en-US"/>
          </a:p>
        </p:txBody>
      </p:sp>
      <p:sp>
        <p:nvSpPr>
          <p:cNvPr id="4" name="Slide Number Placeholder 5">
            <a:extLst>
              <a:ext uri="{FF2B5EF4-FFF2-40B4-BE49-F238E27FC236}">
                <a16:creationId xmlns:a16="http://schemas.microsoft.com/office/drawing/2014/main" id="{DA9B8ED3-5887-1054-2809-4BA8BB622A1D}"/>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accent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148178407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Process Vertic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B4FC68-39DC-2D4B-B280-2C2CB040D1A5}"/>
              </a:ext>
            </a:extLst>
          </p:cNvPr>
          <p:cNvSpPr>
            <a:spLocks noGrp="1"/>
          </p:cNvSpPr>
          <p:nvPr>
            <p:ph type="title" hasCustomPrompt="1"/>
          </p:nvPr>
        </p:nvSpPr>
        <p:spPr/>
        <p:txBody>
          <a:bodyPr/>
          <a:lstStyle/>
          <a:p>
            <a:r>
              <a:rPr lang="en-US"/>
              <a:t>Process Slide Title</a:t>
            </a:r>
          </a:p>
        </p:txBody>
      </p:sp>
      <p:cxnSp>
        <p:nvCxnSpPr>
          <p:cNvPr id="6" name="Straight Arrow Connector 5">
            <a:extLst>
              <a:ext uri="{FF2B5EF4-FFF2-40B4-BE49-F238E27FC236}">
                <a16:creationId xmlns:a16="http://schemas.microsoft.com/office/drawing/2014/main" id="{D3C49919-A0F5-794E-A7F4-820AB1981169}"/>
              </a:ext>
            </a:extLst>
          </p:cNvPr>
          <p:cNvCxnSpPr>
            <a:cxnSpLocks/>
          </p:cNvCxnSpPr>
          <p:nvPr userDrawn="1"/>
        </p:nvCxnSpPr>
        <p:spPr>
          <a:xfrm>
            <a:off x="6096000" y="5008835"/>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a:extLst>
              <a:ext uri="{FF2B5EF4-FFF2-40B4-BE49-F238E27FC236}">
                <a16:creationId xmlns:a16="http://schemas.microsoft.com/office/drawing/2014/main" id="{726A746C-44EA-6740-96DB-98E2F669E609}"/>
              </a:ext>
            </a:extLst>
          </p:cNvPr>
          <p:cNvCxnSpPr>
            <a:cxnSpLocks/>
          </p:cNvCxnSpPr>
          <p:nvPr userDrawn="1"/>
        </p:nvCxnSpPr>
        <p:spPr>
          <a:xfrm>
            <a:off x="6096000" y="3995915"/>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8" name="Straight Arrow Connector 7">
            <a:extLst>
              <a:ext uri="{FF2B5EF4-FFF2-40B4-BE49-F238E27FC236}">
                <a16:creationId xmlns:a16="http://schemas.microsoft.com/office/drawing/2014/main" id="{7FEABF01-B4B5-4849-904A-AE5DD387471C}"/>
              </a:ext>
            </a:extLst>
          </p:cNvPr>
          <p:cNvCxnSpPr>
            <a:cxnSpLocks/>
          </p:cNvCxnSpPr>
          <p:nvPr userDrawn="1"/>
        </p:nvCxnSpPr>
        <p:spPr>
          <a:xfrm>
            <a:off x="6096000" y="2995352"/>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158A9BCE-1396-5947-90B2-2680DA1CD0BA}"/>
              </a:ext>
            </a:extLst>
          </p:cNvPr>
          <p:cNvCxnSpPr>
            <a:cxnSpLocks/>
          </p:cNvCxnSpPr>
          <p:nvPr userDrawn="1"/>
        </p:nvCxnSpPr>
        <p:spPr>
          <a:xfrm>
            <a:off x="6096000" y="1982432"/>
            <a:ext cx="0" cy="362465"/>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4" name="Text Placeholder 9">
            <a:extLst>
              <a:ext uri="{FF2B5EF4-FFF2-40B4-BE49-F238E27FC236}">
                <a16:creationId xmlns:a16="http://schemas.microsoft.com/office/drawing/2014/main" id="{C73A79B5-38EF-F142-93FE-55C697FE4E61}"/>
              </a:ext>
            </a:extLst>
          </p:cNvPr>
          <p:cNvSpPr>
            <a:spLocks noGrp="1"/>
          </p:cNvSpPr>
          <p:nvPr>
            <p:ph type="body" sz="quarter" idx="12" hasCustomPrompt="1"/>
          </p:nvPr>
        </p:nvSpPr>
        <p:spPr>
          <a:xfrm>
            <a:off x="1527506" y="1361772"/>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19" name="Text Placeholder 9">
            <a:extLst>
              <a:ext uri="{FF2B5EF4-FFF2-40B4-BE49-F238E27FC236}">
                <a16:creationId xmlns:a16="http://schemas.microsoft.com/office/drawing/2014/main" id="{3094B03D-B815-F24A-A2F6-334E588B415F}"/>
              </a:ext>
            </a:extLst>
          </p:cNvPr>
          <p:cNvSpPr>
            <a:spLocks noGrp="1"/>
          </p:cNvSpPr>
          <p:nvPr>
            <p:ph type="body" sz="quarter" idx="17" hasCustomPrompt="1"/>
          </p:nvPr>
        </p:nvSpPr>
        <p:spPr>
          <a:xfrm>
            <a:off x="1527506" y="2368790"/>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20" name="Text Placeholder 9">
            <a:extLst>
              <a:ext uri="{FF2B5EF4-FFF2-40B4-BE49-F238E27FC236}">
                <a16:creationId xmlns:a16="http://schemas.microsoft.com/office/drawing/2014/main" id="{3E5B5644-6C7D-8F4F-8728-0C56BD18E68F}"/>
              </a:ext>
            </a:extLst>
          </p:cNvPr>
          <p:cNvSpPr>
            <a:spLocks noGrp="1"/>
          </p:cNvSpPr>
          <p:nvPr>
            <p:ph type="body" sz="quarter" idx="18" hasCustomPrompt="1"/>
          </p:nvPr>
        </p:nvSpPr>
        <p:spPr>
          <a:xfrm>
            <a:off x="1527506" y="3388165"/>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21" name="Text Placeholder 9">
            <a:extLst>
              <a:ext uri="{FF2B5EF4-FFF2-40B4-BE49-F238E27FC236}">
                <a16:creationId xmlns:a16="http://schemas.microsoft.com/office/drawing/2014/main" id="{E08ED45D-5217-764E-993C-C0D08487E2AB}"/>
              </a:ext>
            </a:extLst>
          </p:cNvPr>
          <p:cNvSpPr>
            <a:spLocks noGrp="1"/>
          </p:cNvSpPr>
          <p:nvPr>
            <p:ph type="body" sz="quarter" idx="19" hasCustomPrompt="1"/>
          </p:nvPr>
        </p:nvSpPr>
        <p:spPr>
          <a:xfrm>
            <a:off x="1527506" y="4382826"/>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22" name="Text Placeholder 9">
            <a:extLst>
              <a:ext uri="{FF2B5EF4-FFF2-40B4-BE49-F238E27FC236}">
                <a16:creationId xmlns:a16="http://schemas.microsoft.com/office/drawing/2014/main" id="{240C95F4-EE32-8847-8574-9F4E0077D174}"/>
              </a:ext>
            </a:extLst>
          </p:cNvPr>
          <p:cNvSpPr>
            <a:spLocks noGrp="1"/>
          </p:cNvSpPr>
          <p:nvPr>
            <p:ph type="body" sz="quarter" idx="20" hasCustomPrompt="1"/>
          </p:nvPr>
        </p:nvSpPr>
        <p:spPr>
          <a:xfrm>
            <a:off x="1527506" y="5402200"/>
            <a:ext cx="9136989" cy="600740"/>
          </a:xfrm>
        </p:spPr>
        <p:txBody>
          <a:bodyPr>
            <a:normAutofit/>
          </a:bodyPr>
          <a:lstStyle>
            <a:lvl1pPr marL="0" indent="0" algn="ctr">
              <a:lnSpc>
                <a:spcPct val="100000"/>
              </a:lnSpc>
              <a:buFontTx/>
              <a:buNone/>
              <a:defRPr sz="1600" b="1"/>
            </a:lvl1pPr>
            <a:lvl2pPr marL="0" indent="0" algn="ctr">
              <a:lnSpc>
                <a:spcPts val="1040"/>
              </a:lnSpc>
              <a:buFontTx/>
              <a:buNone/>
              <a:defRPr sz="1200" b="0"/>
            </a:lvl2pPr>
            <a:lvl3pPr marL="0" indent="0" algn="ctr">
              <a:lnSpc>
                <a:spcPts val="1040"/>
              </a:lnSpc>
              <a:buFontTx/>
              <a:buNone/>
              <a:defRPr sz="1200" b="0"/>
            </a:lvl3pPr>
            <a:lvl4pPr marL="0" indent="0" algn="ctr">
              <a:lnSpc>
                <a:spcPts val="1040"/>
              </a:lnSpc>
              <a:buFontTx/>
              <a:buNone/>
              <a:defRPr sz="1200" b="0"/>
            </a:lvl4pPr>
            <a:lvl5pPr marL="731520" indent="0" algn="ctr">
              <a:buFontTx/>
              <a:buNone/>
              <a:defRPr b="0"/>
            </a:lvl5pPr>
          </a:lstStyle>
          <a:p>
            <a:pPr lvl="0"/>
            <a:r>
              <a:rPr lang="en-US"/>
              <a:t>Subhead (Level 1)</a:t>
            </a:r>
          </a:p>
          <a:p>
            <a:pPr lvl="1"/>
            <a:r>
              <a:rPr lang="en-US"/>
              <a:t>Secondary text (Level 2)</a:t>
            </a:r>
          </a:p>
        </p:txBody>
      </p:sp>
      <p:sp>
        <p:nvSpPr>
          <p:cNvPr id="4" name="Footer Placeholder 4">
            <a:extLst>
              <a:ext uri="{FF2B5EF4-FFF2-40B4-BE49-F238E27FC236}">
                <a16:creationId xmlns:a16="http://schemas.microsoft.com/office/drawing/2014/main" id="{E7C6DCB1-BD08-545E-BCC6-2E5416C28AC8}"/>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93804F97-7FCA-EC9E-3B0A-94CB32B9485C}"/>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accent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1318652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ree Graphics with Content">
    <p:spTree>
      <p:nvGrpSpPr>
        <p:cNvPr id="1" name=""/>
        <p:cNvGrpSpPr/>
        <p:nvPr/>
      </p:nvGrpSpPr>
      <p:grpSpPr>
        <a:xfrm>
          <a:off x="0" y="0"/>
          <a:ext cx="0" cy="0"/>
          <a:chOff x="0" y="0"/>
          <a:chExt cx="0" cy="0"/>
        </a:xfrm>
      </p:grpSpPr>
      <p:sp>
        <p:nvSpPr>
          <p:cNvPr id="26" name="Text Placeholder 11">
            <a:extLst>
              <a:ext uri="{FF2B5EF4-FFF2-40B4-BE49-F238E27FC236}">
                <a16:creationId xmlns:a16="http://schemas.microsoft.com/office/drawing/2014/main" id="{B3BF4CCA-6A1E-6840-A605-35C74C12CD74}"/>
              </a:ext>
            </a:extLst>
          </p:cNvPr>
          <p:cNvSpPr>
            <a:spLocks noGrp="1"/>
          </p:cNvSpPr>
          <p:nvPr>
            <p:ph type="body" sz="quarter" idx="16" hasCustomPrompt="1"/>
          </p:nvPr>
        </p:nvSpPr>
        <p:spPr>
          <a:xfrm>
            <a:off x="718596" y="4269639"/>
            <a:ext cx="3036940" cy="1605915"/>
          </a:xfrm>
        </p:spPr>
        <p:txBody>
          <a:bodyPr>
            <a:normAutofit/>
          </a:bodyPr>
          <a:lstStyle>
            <a:lvl1pPr marL="0" indent="0" algn="ctr">
              <a:buNone/>
              <a:defRPr sz="1400" b="0">
                <a:solidFill>
                  <a:schemeClr val="tx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2" name="Title 1">
            <a:extLst>
              <a:ext uri="{FF2B5EF4-FFF2-40B4-BE49-F238E27FC236}">
                <a16:creationId xmlns:a16="http://schemas.microsoft.com/office/drawing/2014/main" id="{59F603FB-0B84-804D-99A9-892B211FFE09}"/>
              </a:ext>
            </a:extLst>
          </p:cNvPr>
          <p:cNvSpPr>
            <a:spLocks noGrp="1"/>
          </p:cNvSpPr>
          <p:nvPr>
            <p:ph type="title" hasCustomPrompt="1"/>
          </p:nvPr>
        </p:nvSpPr>
        <p:spPr/>
        <p:txBody>
          <a:bodyPr/>
          <a:lstStyle>
            <a:lvl1pPr>
              <a:defRPr>
                <a:solidFill>
                  <a:schemeClr val="bg1"/>
                </a:solidFill>
              </a:defRPr>
            </a:lvl1pPr>
          </a:lstStyle>
          <a:p>
            <a:r>
              <a:rPr lang="en-US"/>
              <a:t>Slide Headline</a:t>
            </a:r>
          </a:p>
        </p:txBody>
      </p:sp>
      <p:sp>
        <p:nvSpPr>
          <p:cNvPr id="27" name="Text Placeholder 11">
            <a:extLst>
              <a:ext uri="{FF2B5EF4-FFF2-40B4-BE49-F238E27FC236}">
                <a16:creationId xmlns:a16="http://schemas.microsoft.com/office/drawing/2014/main" id="{295C4E14-6ABC-524A-B026-24ADD0A8E580}"/>
              </a:ext>
            </a:extLst>
          </p:cNvPr>
          <p:cNvSpPr>
            <a:spLocks noGrp="1"/>
          </p:cNvSpPr>
          <p:nvPr>
            <p:ph type="body" sz="quarter" idx="17" hasCustomPrompt="1"/>
          </p:nvPr>
        </p:nvSpPr>
        <p:spPr>
          <a:xfrm>
            <a:off x="4574874" y="4269639"/>
            <a:ext cx="3036943" cy="1605915"/>
          </a:xfrm>
        </p:spPr>
        <p:txBody>
          <a:bodyPr>
            <a:normAutofit/>
          </a:bodyPr>
          <a:lstStyle>
            <a:lvl1pPr marL="0" indent="0" algn="ctr">
              <a:lnSpc>
                <a:spcPct val="100000"/>
              </a:lnSpc>
              <a:buNone/>
              <a:defRPr sz="1400" b="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28" name="Text Placeholder 11">
            <a:extLst>
              <a:ext uri="{FF2B5EF4-FFF2-40B4-BE49-F238E27FC236}">
                <a16:creationId xmlns:a16="http://schemas.microsoft.com/office/drawing/2014/main" id="{18A90388-EC56-AE45-9589-95EB8DE0081E}"/>
              </a:ext>
            </a:extLst>
          </p:cNvPr>
          <p:cNvSpPr>
            <a:spLocks noGrp="1"/>
          </p:cNvSpPr>
          <p:nvPr>
            <p:ph type="body" sz="quarter" idx="18" hasCustomPrompt="1"/>
          </p:nvPr>
        </p:nvSpPr>
        <p:spPr>
          <a:xfrm>
            <a:off x="8431155" y="4269639"/>
            <a:ext cx="3036943" cy="1693770"/>
          </a:xfrm>
        </p:spPr>
        <p:txBody>
          <a:bodyPr>
            <a:normAutofit/>
          </a:bodyPr>
          <a:lstStyle>
            <a:lvl1pPr marL="0" indent="0" algn="ctr">
              <a:buNone/>
              <a:defRPr sz="1400" b="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porttitor congue massa. Fusce posuere, magna sed pulvinar ultricies, purus lectus malesuada libero, sit amet commodo magna eros quis </a:t>
            </a:r>
            <a:r>
              <a:rPr lang="en-US" err="1"/>
              <a:t>urna</a:t>
            </a:r>
            <a:r>
              <a:rPr lang="en-US"/>
              <a:t>.</a:t>
            </a:r>
          </a:p>
        </p:txBody>
      </p:sp>
      <p:sp>
        <p:nvSpPr>
          <p:cNvPr id="19" name="Text Placeholder 11">
            <a:extLst>
              <a:ext uri="{FF2B5EF4-FFF2-40B4-BE49-F238E27FC236}">
                <a16:creationId xmlns:a16="http://schemas.microsoft.com/office/drawing/2014/main" id="{A1234917-47CB-CF40-A6C0-DD9A24B751AD}"/>
              </a:ext>
            </a:extLst>
          </p:cNvPr>
          <p:cNvSpPr>
            <a:spLocks noGrp="1"/>
          </p:cNvSpPr>
          <p:nvPr>
            <p:ph type="body" sz="quarter" idx="21" hasCustomPrompt="1"/>
          </p:nvPr>
        </p:nvSpPr>
        <p:spPr>
          <a:xfrm>
            <a:off x="730880" y="3881820"/>
            <a:ext cx="3018160" cy="346932"/>
          </a:xfrm>
        </p:spPr>
        <p:txBody>
          <a:bodyPr anchor="b">
            <a:normAutofit/>
          </a:bodyPr>
          <a:lstStyle>
            <a:lvl1pPr marL="0" indent="0" algn="ctr">
              <a:buNone/>
              <a:defRPr sz="2000" b="1">
                <a:solidFill>
                  <a:schemeClr val="accent1"/>
                </a:solidFill>
                <a:latin typeface="+mj-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0" name="Text Placeholder 11">
            <a:extLst>
              <a:ext uri="{FF2B5EF4-FFF2-40B4-BE49-F238E27FC236}">
                <a16:creationId xmlns:a16="http://schemas.microsoft.com/office/drawing/2014/main" id="{6C32D426-F952-7541-A2B2-2F532481B6BA}"/>
              </a:ext>
            </a:extLst>
          </p:cNvPr>
          <p:cNvSpPr>
            <a:spLocks noGrp="1"/>
          </p:cNvSpPr>
          <p:nvPr>
            <p:ph type="body" sz="quarter" idx="22" hasCustomPrompt="1"/>
          </p:nvPr>
        </p:nvSpPr>
        <p:spPr>
          <a:xfrm>
            <a:off x="4581018" y="3881820"/>
            <a:ext cx="3018160" cy="346932"/>
          </a:xfrm>
        </p:spPr>
        <p:txBody>
          <a:bodyPr anchor="b">
            <a:normAutofit/>
          </a:bodyPr>
          <a:lstStyle>
            <a:lvl1pPr marL="0" indent="0" algn="ctr">
              <a:buNone/>
              <a:defRPr sz="2000" b="1">
                <a:solidFill>
                  <a:schemeClr val="accent1"/>
                </a:solidFill>
                <a:latin typeface="+mj-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1" name="Text Placeholder 11">
            <a:extLst>
              <a:ext uri="{FF2B5EF4-FFF2-40B4-BE49-F238E27FC236}">
                <a16:creationId xmlns:a16="http://schemas.microsoft.com/office/drawing/2014/main" id="{0E8EC0B6-D06C-434B-A195-ABD2DF1AA86F}"/>
              </a:ext>
            </a:extLst>
          </p:cNvPr>
          <p:cNvSpPr>
            <a:spLocks noGrp="1"/>
          </p:cNvSpPr>
          <p:nvPr>
            <p:ph type="body" sz="quarter" idx="23" hasCustomPrompt="1"/>
          </p:nvPr>
        </p:nvSpPr>
        <p:spPr>
          <a:xfrm>
            <a:off x="8431156" y="3881820"/>
            <a:ext cx="3018160" cy="346932"/>
          </a:xfrm>
        </p:spPr>
        <p:txBody>
          <a:bodyPr anchor="b">
            <a:normAutofit/>
          </a:bodyPr>
          <a:lstStyle>
            <a:lvl1pPr marL="0" indent="0" algn="ctr">
              <a:buNone/>
              <a:defRPr sz="2000" b="1">
                <a:solidFill>
                  <a:schemeClr val="accent1"/>
                </a:solidFill>
                <a:latin typeface="+mj-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1" name="Picture Placeholder 2">
            <a:extLst>
              <a:ext uri="{FF2B5EF4-FFF2-40B4-BE49-F238E27FC236}">
                <a16:creationId xmlns:a16="http://schemas.microsoft.com/office/drawing/2014/main" id="{DFFDD59E-41D1-A448-937E-9C3DEA9A433E}"/>
              </a:ext>
            </a:extLst>
          </p:cNvPr>
          <p:cNvSpPr>
            <a:spLocks noGrp="1"/>
          </p:cNvSpPr>
          <p:nvPr>
            <p:ph type="pic" sz="quarter" idx="13"/>
          </p:nvPr>
        </p:nvSpPr>
        <p:spPr>
          <a:xfrm>
            <a:off x="730880" y="1645919"/>
            <a:ext cx="3018160" cy="2128639"/>
          </a:xfrm>
        </p:spPr>
        <p:txBody>
          <a:bodyPr/>
          <a:lstStyle>
            <a:lvl1pPr marL="0" indent="0">
              <a:buNone/>
              <a:defRPr/>
            </a:lvl1pPr>
          </a:lstStyle>
          <a:p>
            <a:r>
              <a:rPr lang="en-US"/>
              <a:t>Click icon to add picture</a:t>
            </a:r>
          </a:p>
        </p:txBody>
      </p:sp>
      <p:sp>
        <p:nvSpPr>
          <p:cNvPr id="12" name="Picture Placeholder 2">
            <a:extLst>
              <a:ext uri="{FF2B5EF4-FFF2-40B4-BE49-F238E27FC236}">
                <a16:creationId xmlns:a16="http://schemas.microsoft.com/office/drawing/2014/main" id="{92108E7A-9314-864D-B52C-0C465306EBC3}"/>
              </a:ext>
            </a:extLst>
          </p:cNvPr>
          <p:cNvSpPr>
            <a:spLocks noGrp="1"/>
          </p:cNvSpPr>
          <p:nvPr>
            <p:ph type="pic" sz="quarter" idx="24"/>
          </p:nvPr>
        </p:nvSpPr>
        <p:spPr>
          <a:xfrm>
            <a:off x="4574874" y="1645919"/>
            <a:ext cx="3018160" cy="2128639"/>
          </a:xfrm>
        </p:spPr>
        <p:txBody>
          <a:bodyPr/>
          <a:lstStyle>
            <a:lvl1pPr marL="0" indent="0">
              <a:buNone/>
              <a:defRPr/>
            </a:lvl1pPr>
          </a:lstStyle>
          <a:p>
            <a:r>
              <a:rPr lang="en-US"/>
              <a:t>Click icon to add picture</a:t>
            </a:r>
          </a:p>
        </p:txBody>
      </p:sp>
      <p:sp>
        <p:nvSpPr>
          <p:cNvPr id="13" name="Picture Placeholder 2">
            <a:extLst>
              <a:ext uri="{FF2B5EF4-FFF2-40B4-BE49-F238E27FC236}">
                <a16:creationId xmlns:a16="http://schemas.microsoft.com/office/drawing/2014/main" id="{41ACF446-2743-6C49-8AD0-A756B568A67F}"/>
              </a:ext>
            </a:extLst>
          </p:cNvPr>
          <p:cNvSpPr>
            <a:spLocks noGrp="1"/>
          </p:cNvSpPr>
          <p:nvPr>
            <p:ph type="pic" sz="quarter" idx="25"/>
          </p:nvPr>
        </p:nvSpPr>
        <p:spPr>
          <a:xfrm>
            <a:off x="8440546" y="1645919"/>
            <a:ext cx="3018160" cy="2128639"/>
          </a:xfrm>
        </p:spPr>
        <p:txBody>
          <a:bodyPr/>
          <a:lstStyle>
            <a:lvl1pPr marL="0" indent="0">
              <a:buNone/>
              <a:defRPr/>
            </a:lvl1pPr>
          </a:lstStyle>
          <a:p>
            <a:r>
              <a:rPr lang="en-US"/>
              <a:t>Click icon to add picture</a:t>
            </a:r>
          </a:p>
        </p:txBody>
      </p:sp>
      <p:grpSp>
        <p:nvGrpSpPr>
          <p:cNvPr id="4" name="Group 3">
            <a:extLst>
              <a:ext uri="{FF2B5EF4-FFF2-40B4-BE49-F238E27FC236}">
                <a16:creationId xmlns:a16="http://schemas.microsoft.com/office/drawing/2014/main" id="{5CA29463-257B-514D-98FA-533767A1AE88}"/>
              </a:ext>
            </a:extLst>
          </p:cNvPr>
          <p:cNvGrpSpPr/>
          <p:nvPr userDrawn="1"/>
        </p:nvGrpSpPr>
        <p:grpSpPr>
          <a:xfrm>
            <a:off x="4157102" y="3866258"/>
            <a:ext cx="3877796" cy="1882851"/>
            <a:chOff x="4374507" y="3939336"/>
            <a:chExt cx="3877796" cy="2067698"/>
          </a:xfrm>
        </p:grpSpPr>
        <p:cxnSp>
          <p:nvCxnSpPr>
            <p:cNvPr id="14" name="Straight Arrow Connector 13">
              <a:extLst>
                <a:ext uri="{FF2B5EF4-FFF2-40B4-BE49-F238E27FC236}">
                  <a16:creationId xmlns:a16="http://schemas.microsoft.com/office/drawing/2014/main" id="{0C5504D5-14FB-2049-A4D5-5BCCAB9D9312}"/>
                </a:ext>
              </a:extLst>
            </p:cNvPr>
            <p:cNvCxnSpPr>
              <a:cxnSpLocks/>
            </p:cNvCxnSpPr>
            <p:nvPr userDrawn="1"/>
          </p:nvCxnSpPr>
          <p:spPr>
            <a:xfrm>
              <a:off x="8252303"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28E234-7355-FE47-B3C3-FF471DEA6582}"/>
                </a:ext>
              </a:extLst>
            </p:cNvPr>
            <p:cNvCxnSpPr>
              <a:cxnSpLocks/>
            </p:cNvCxnSpPr>
            <p:nvPr userDrawn="1"/>
          </p:nvCxnSpPr>
          <p:spPr>
            <a:xfrm>
              <a:off x="4374507"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Footer Placeholder 4">
            <a:extLst>
              <a:ext uri="{FF2B5EF4-FFF2-40B4-BE49-F238E27FC236}">
                <a16:creationId xmlns:a16="http://schemas.microsoft.com/office/drawing/2014/main" id="{FF68247D-2F28-73F2-8B31-9902C262D394}"/>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E60562FE-2FD3-30FE-CC78-2155E64B3567}"/>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accent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17549254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ree Graphics with Heading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603FB-0B84-804D-99A9-892B211FFE09}"/>
              </a:ext>
            </a:extLst>
          </p:cNvPr>
          <p:cNvSpPr>
            <a:spLocks noGrp="1"/>
          </p:cNvSpPr>
          <p:nvPr>
            <p:ph type="title" hasCustomPrompt="1"/>
          </p:nvPr>
        </p:nvSpPr>
        <p:spPr/>
        <p:txBody>
          <a:bodyPr/>
          <a:lstStyle>
            <a:lvl1pPr>
              <a:defRPr>
                <a:solidFill>
                  <a:schemeClr val="bg1"/>
                </a:solidFill>
              </a:defRPr>
            </a:lvl1pPr>
          </a:lstStyle>
          <a:p>
            <a:r>
              <a:rPr lang="en-US"/>
              <a:t>Slide Headline</a:t>
            </a:r>
          </a:p>
        </p:txBody>
      </p:sp>
      <p:sp>
        <p:nvSpPr>
          <p:cNvPr id="19" name="Text Placeholder 11">
            <a:extLst>
              <a:ext uri="{FF2B5EF4-FFF2-40B4-BE49-F238E27FC236}">
                <a16:creationId xmlns:a16="http://schemas.microsoft.com/office/drawing/2014/main" id="{A1234917-47CB-CF40-A6C0-DD9A24B751AD}"/>
              </a:ext>
            </a:extLst>
          </p:cNvPr>
          <p:cNvSpPr>
            <a:spLocks noGrp="1"/>
          </p:cNvSpPr>
          <p:nvPr>
            <p:ph type="body" sz="quarter" idx="21" hasCustomPrompt="1"/>
          </p:nvPr>
        </p:nvSpPr>
        <p:spPr>
          <a:xfrm>
            <a:off x="730880" y="4661451"/>
            <a:ext cx="3018160" cy="1087658"/>
          </a:xfrm>
        </p:spPr>
        <p:txBody>
          <a:bodyPr anchor="t">
            <a:normAutofit/>
          </a:bodyPr>
          <a:lstStyle>
            <a:lvl1pPr marL="0" indent="0" algn="ctr">
              <a:buNone/>
              <a:defRPr sz="2000" b="1">
                <a:solidFill>
                  <a:schemeClr val="accent1"/>
                </a:solidFill>
                <a:latin typeface="+mn-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0" name="Text Placeholder 11">
            <a:extLst>
              <a:ext uri="{FF2B5EF4-FFF2-40B4-BE49-F238E27FC236}">
                <a16:creationId xmlns:a16="http://schemas.microsoft.com/office/drawing/2014/main" id="{6C32D426-F952-7541-A2B2-2F532481B6BA}"/>
              </a:ext>
            </a:extLst>
          </p:cNvPr>
          <p:cNvSpPr>
            <a:spLocks noGrp="1"/>
          </p:cNvSpPr>
          <p:nvPr>
            <p:ph type="body" sz="quarter" idx="22" hasCustomPrompt="1"/>
          </p:nvPr>
        </p:nvSpPr>
        <p:spPr>
          <a:xfrm>
            <a:off x="4581018" y="4661451"/>
            <a:ext cx="3018160" cy="1087658"/>
          </a:xfrm>
        </p:spPr>
        <p:txBody>
          <a:bodyPr anchor="t">
            <a:normAutofit/>
          </a:bodyPr>
          <a:lstStyle>
            <a:lvl1pPr marL="0" indent="0" algn="ctr">
              <a:buNone/>
              <a:defRPr sz="2000" b="1">
                <a:solidFill>
                  <a:schemeClr val="accent1"/>
                </a:solidFill>
                <a:latin typeface="+mn-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1" name="Text Placeholder 11">
            <a:extLst>
              <a:ext uri="{FF2B5EF4-FFF2-40B4-BE49-F238E27FC236}">
                <a16:creationId xmlns:a16="http://schemas.microsoft.com/office/drawing/2014/main" id="{0E8EC0B6-D06C-434B-A195-ABD2DF1AA86F}"/>
              </a:ext>
            </a:extLst>
          </p:cNvPr>
          <p:cNvSpPr>
            <a:spLocks noGrp="1"/>
          </p:cNvSpPr>
          <p:nvPr>
            <p:ph type="body" sz="quarter" idx="23" hasCustomPrompt="1"/>
          </p:nvPr>
        </p:nvSpPr>
        <p:spPr>
          <a:xfrm>
            <a:off x="8431156" y="4661451"/>
            <a:ext cx="3018160" cy="1087658"/>
          </a:xfrm>
        </p:spPr>
        <p:txBody>
          <a:bodyPr anchor="t">
            <a:normAutofit/>
          </a:bodyPr>
          <a:lstStyle>
            <a:lvl1pPr marL="0" indent="0" algn="ctr">
              <a:buNone/>
              <a:defRPr sz="2000" b="1">
                <a:solidFill>
                  <a:schemeClr val="accent1"/>
                </a:solidFill>
                <a:latin typeface="+mn-lt"/>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1" name="Picture Placeholder 2">
            <a:extLst>
              <a:ext uri="{FF2B5EF4-FFF2-40B4-BE49-F238E27FC236}">
                <a16:creationId xmlns:a16="http://schemas.microsoft.com/office/drawing/2014/main" id="{DFFDD59E-41D1-A448-937E-9C3DEA9A433E}"/>
              </a:ext>
            </a:extLst>
          </p:cNvPr>
          <p:cNvSpPr>
            <a:spLocks noGrp="1"/>
          </p:cNvSpPr>
          <p:nvPr>
            <p:ph type="pic" sz="quarter" idx="13"/>
          </p:nvPr>
        </p:nvSpPr>
        <p:spPr>
          <a:xfrm>
            <a:off x="730880" y="1645919"/>
            <a:ext cx="3018160" cy="2896264"/>
          </a:xfrm>
        </p:spPr>
        <p:txBody>
          <a:bodyPr/>
          <a:lstStyle>
            <a:lvl1pPr marL="0" indent="0">
              <a:buNone/>
              <a:defRPr/>
            </a:lvl1pPr>
          </a:lstStyle>
          <a:p>
            <a:r>
              <a:rPr lang="en-US"/>
              <a:t>Click icon to add picture</a:t>
            </a:r>
          </a:p>
        </p:txBody>
      </p:sp>
      <p:sp>
        <p:nvSpPr>
          <p:cNvPr id="12" name="Picture Placeholder 2">
            <a:extLst>
              <a:ext uri="{FF2B5EF4-FFF2-40B4-BE49-F238E27FC236}">
                <a16:creationId xmlns:a16="http://schemas.microsoft.com/office/drawing/2014/main" id="{92108E7A-9314-864D-B52C-0C465306EBC3}"/>
              </a:ext>
            </a:extLst>
          </p:cNvPr>
          <p:cNvSpPr>
            <a:spLocks noGrp="1"/>
          </p:cNvSpPr>
          <p:nvPr>
            <p:ph type="pic" sz="quarter" idx="24"/>
          </p:nvPr>
        </p:nvSpPr>
        <p:spPr>
          <a:xfrm>
            <a:off x="4574874" y="1645919"/>
            <a:ext cx="3018160" cy="2896264"/>
          </a:xfrm>
        </p:spPr>
        <p:txBody>
          <a:bodyPr/>
          <a:lstStyle>
            <a:lvl1pPr marL="0" indent="0">
              <a:buNone/>
              <a:defRPr/>
            </a:lvl1pPr>
          </a:lstStyle>
          <a:p>
            <a:r>
              <a:rPr lang="en-US"/>
              <a:t>Click icon to add picture</a:t>
            </a:r>
          </a:p>
        </p:txBody>
      </p:sp>
      <p:sp>
        <p:nvSpPr>
          <p:cNvPr id="13" name="Picture Placeholder 2">
            <a:extLst>
              <a:ext uri="{FF2B5EF4-FFF2-40B4-BE49-F238E27FC236}">
                <a16:creationId xmlns:a16="http://schemas.microsoft.com/office/drawing/2014/main" id="{41ACF446-2743-6C49-8AD0-A756B568A67F}"/>
              </a:ext>
            </a:extLst>
          </p:cNvPr>
          <p:cNvSpPr>
            <a:spLocks noGrp="1"/>
          </p:cNvSpPr>
          <p:nvPr>
            <p:ph type="pic" sz="quarter" idx="25"/>
          </p:nvPr>
        </p:nvSpPr>
        <p:spPr>
          <a:xfrm>
            <a:off x="8440546" y="1645919"/>
            <a:ext cx="3018160" cy="2896264"/>
          </a:xfrm>
        </p:spPr>
        <p:txBody>
          <a:bodyPr/>
          <a:lstStyle>
            <a:lvl1pPr marL="0" indent="0">
              <a:buNone/>
              <a:defRPr/>
            </a:lvl1pPr>
          </a:lstStyle>
          <a:p>
            <a:r>
              <a:rPr lang="en-US"/>
              <a:t>Click icon to add picture</a:t>
            </a:r>
          </a:p>
        </p:txBody>
      </p:sp>
      <p:grpSp>
        <p:nvGrpSpPr>
          <p:cNvPr id="4" name="Group 3">
            <a:extLst>
              <a:ext uri="{FF2B5EF4-FFF2-40B4-BE49-F238E27FC236}">
                <a16:creationId xmlns:a16="http://schemas.microsoft.com/office/drawing/2014/main" id="{5CA29463-257B-514D-98FA-533767A1AE88}"/>
              </a:ext>
            </a:extLst>
          </p:cNvPr>
          <p:cNvGrpSpPr/>
          <p:nvPr userDrawn="1"/>
        </p:nvGrpSpPr>
        <p:grpSpPr>
          <a:xfrm>
            <a:off x="4157102" y="4661451"/>
            <a:ext cx="3877796" cy="1087657"/>
            <a:chOff x="4374507" y="3939336"/>
            <a:chExt cx="3877796" cy="2067698"/>
          </a:xfrm>
        </p:grpSpPr>
        <p:cxnSp>
          <p:nvCxnSpPr>
            <p:cNvPr id="14" name="Straight Arrow Connector 13">
              <a:extLst>
                <a:ext uri="{FF2B5EF4-FFF2-40B4-BE49-F238E27FC236}">
                  <a16:creationId xmlns:a16="http://schemas.microsoft.com/office/drawing/2014/main" id="{0C5504D5-14FB-2049-A4D5-5BCCAB9D9312}"/>
                </a:ext>
              </a:extLst>
            </p:cNvPr>
            <p:cNvCxnSpPr>
              <a:cxnSpLocks/>
            </p:cNvCxnSpPr>
            <p:nvPr userDrawn="1"/>
          </p:nvCxnSpPr>
          <p:spPr>
            <a:xfrm>
              <a:off x="8252303"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5128E234-7355-FE47-B3C3-FF471DEA6582}"/>
                </a:ext>
              </a:extLst>
            </p:cNvPr>
            <p:cNvCxnSpPr>
              <a:cxnSpLocks/>
            </p:cNvCxnSpPr>
            <p:nvPr userDrawn="1"/>
          </p:nvCxnSpPr>
          <p:spPr>
            <a:xfrm>
              <a:off x="4374507" y="3939336"/>
              <a:ext cx="0" cy="2067698"/>
            </a:xfrm>
            <a:prstGeom prst="straightConnector1">
              <a:avLst/>
            </a:prstGeom>
            <a:ln w="12700">
              <a:solidFill>
                <a:schemeClr val="accent3"/>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3" name="Footer Placeholder 4">
            <a:extLst>
              <a:ext uri="{FF2B5EF4-FFF2-40B4-BE49-F238E27FC236}">
                <a16:creationId xmlns:a16="http://schemas.microsoft.com/office/drawing/2014/main" id="{B3D2A69F-D96A-A8B6-5991-94C7A574923B}"/>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49127A5F-B61E-B9F2-79AE-DAB4AEB54EE5}"/>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accent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97433435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y the Number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253B73-3307-CE4F-B530-3432C6C6CB7C}"/>
              </a:ext>
            </a:extLst>
          </p:cNvPr>
          <p:cNvSpPr>
            <a:spLocks noGrp="1"/>
          </p:cNvSpPr>
          <p:nvPr>
            <p:ph type="title" hasCustomPrompt="1"/>
          </p:nvPr>
        </p:nvSpPr>
        <p:spPr/>
        <p:txBody>
          <a:bodyPr/>
          <a:lstStyle/>
          <a:p>
            <a:r>
              <a:rPr lang="en-US"/>
              <a:t>By the Numbers Headline</a:t>
            </a:r>
          </a:p>
        </p:txBody>
      </p:sp>
      <p:sp>
        <p:nvSpPr>
          <p:cNvPr id="5" name="Text Placeholder 11">
            <a:extLst>
              <a:ext uri="{FF2B5EF4-FFF2-40B4-BE49-F238E27FC236}">
                <a16:creationId xmlns:a16="http://schemas.microsoft.com/office/drawing/2014/main" id="{FD3884DA-E33A-044F-AFC0-8A3BE8E5593C}"/>
              </a:ext>
            </a:extLst>
          </p:cNvPr>
          <p:cNvSpPr>
            <a:spLocks noGrp="1"/>
          </p:cNvSpPr>
          <p:nvPr>
            <p:ph type="body" sz="quarter" idx="16" hasCustomPrompt="1"/>
          </p:nvPr>
        </p:nvSpPr>
        <p:spPr>
          <a:xfrm>
            <a:off x="718596" y="3333384"/>
            <a:ext cx="1626869"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1" name="Text Placeholder 11">
            <a:extLst>
              <a:ext uri="{FF2B5EF4-FFF2-40B4-BE49-F238E27FC236}">
                <a16:creationId xmlns:a16="http://schemas.microsoft.com/office/drawing/2014/main" id="{C66D0142-30CA-F546-AD46-14F528C32FF4}"/>
              </a:ext>
            </a:extLst>
          </p:cNvPr>
          <p:cNvSpPr>
            <a:spLocks noGrp="1"/>
          </p:cNvSpPr>
          <p:nvPr>
            <p:ph type="body" sz="quarter" idx="17" hasCustomPrompt="1"/>
          </p:nvPr>
        </p:nvSpPr>
        <p:spPr>
          <a:xfrm>
            <a:off x="2999254" y="3333384"/>
            <a:ext cx="1626870"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2" name="Text Placeholder 11">
            <a:extLst>
              <a:ext uri="{FF2B5EF4-FFF2-40B4-BE49-F238E27FC236}">
                <a16:creationId xmlns:a16="http://schemas.microsoft.com/office/drawing/2014/main" id="{C80D7F02-DCA5-384B-8597-43A80C9CE1B8}"/>
              </a:ext>
            </a:extLst>
          </p:cNvPr>
          <p:cNvSpPr>
            <a:spLocks noGrp="1"/>
          </p:cNvSpPr>
          <p:nvPr>
            <p:ph type="body" sz="quarter" idx="18" hasCustomPrompt="1"/>
          </p:nvPr>
        </p:nvSpPr>
        <p:spPr>
          <a:xfrm>
            <a:off x="5279913" y="3333384"/>
            <a:ext cx="1626869"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3" name="Text Placeholder 11">
            <a:extLst>
              <a:ext uri="{FF2B5EF4-FFF2-40B4-BE49-F238E27FC236}">
                <a16:creationId xmlns:a16="http://schemas.microsoft.com/office/drawing/2014/main" id="{3E448FFC-A51E-C049-BA0E-17F884D90D6A}"/>
              </a:ext>
            </a:extLst>
          </p:cNvPr>
          <p:cNvSpPr>
            <a:spLocks noGrp="1"/>
          </p:cNvSpPr>
          <p:nvPr>
            <p:ph type="body" sz="quarter" idx="19" hasCustomPrompt="1"/>
          </p:nvPr>
        </p:nvSpPr>
        <p:spPr>
          <a:xfrm>
            <a:off x="7560571" y="3333384"/>
            <a:ext cx="1626870"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4" name="Text Placeholder 11">
            <a:extLst>
              <a:ext uri="{FF2B5EF4-FFF2-40B4-BE49-F238E27FC236}">
                <a16:creationId xmlns:a16="http://schemas.microsoft.com/office/drawing/2014/main" id="{7979ECF0-C8DD-A04C-969C-485A00C5FA73}"/>
              </a:ext>
            </a:extLst>
          </p:cNvPr>
          <p:cNvSpPr>
            <a:spLocks noGrp="1"/>
          </p:cNvSpPr>
          <p:nvPr>
            <p:ph type="body" sz="quarter" idx="20" hasCustomPrompt="1"/>
          </p:nvPr>
        </p:nvSpPr>
        <p:spPr>
          <a:xfrm>
            <a:off x="9841230" y="3333384"/>
            <a:ext cx="1626870" cy="1605915"/>
          </a:xfrm>
        </p:spPr>
        <p:txBody>
          <a:bodyPr>
            <a:noAutofit/>
          </a:bodyPr>
          <a:lstStyle>
            <a:lvl1pPr marL="0" indent="0" algn="ctr">
              <a:buNone/>
              <a:defRPr sz="1800">
                <a:solidFill>
                  <a:schemeClr val="accent1"/>
                </a:solidFill>
              </a:defRPr>
            </a:lvl1pPr>
            <a:lvl2pPr marL="457200" indent="0" algn="ctr">
              <a:lnSpc>
                <a:spcPct val="100000"/>
              </a:lnSpc>
              <a:buNone/>
              <a:defRPr sz="18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a:t>
            </a:r>
          </a:p>
        </p:txBody>
      </p:sp>
      <p:sp>
        <p:nvSpPr>
          <p:cNvPr id="15" name="Text Placeholder 11">
            <a:extLst>
              <a:ext uri="{FF2B5EF4-FFF2-40B4-BE49-F238E27FC236}">
                <a16:creationId xmlns:a16="http://schemas.microsoft.com/office/drawing/2014/main" id="{E296E68C-127F-2C4D-81FB-DC2B473C487B}"/>
              </a:ext>
            </a:extLst>
          </p:cNvPr>
          <p:cNvSpPr>
            <a:spLocks noGrp="1"/>
          </p:cNvSpPr>
          <p:nvPr>
            <p:ph type="body" sz="quarter" idx="21" hasCustomPrompt="1"/>
          </p:nvPr>
        </p:nvSpPr>
        <p:spPr>
          <a:xfrm>
            <a:off x="730880"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6" name="Text Placeholder 11">
            <a:extLst>
              <a:ext uri="{FF2B5EF4-FFF2-40B4-BE49-F238E27FC236}">
                <a16:creationId xmlns:a16="http://schemas.microsoft.com/office/drawing/2014/main" id="{AB0E1750-BE6F-C847-9F56-4A6AD478848E}"/>
              </a:ext>
            </a:extLst>
          </p:cNvPr>
          <p:cNvSpPr>
            <a:spLocks noGrp="1"/>
          </p:cNvSpPr>
          <p:nvPr>
            <p:ph type="body" sz="quarter" idx="22" hasCustomPrompt="1"/>
          </p:nvPr>
        </p:nvSpPr>
        <p:spPr>
          <a:xfrm>
            <a:off x="3005396"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7" name="Text Placeholder 11">
            <a:extLst>
              <a:ext uri="{FF2B5EF4-FFF2-40B4-BE49-F238E27FC236}">
                <a16:creationId xmlns:a16="http://schemas.microsoft.com/office/drawing/2014/main" id="{ECF9FD08-252B-A14A-81C8-10ECCC4772A2}"/>
              </a:ext>
            </a:extLst>
          </p:cNvPr>
          <p:cNvSpPr>
            <a:spLocks noGrp="1"/>
          </p:cNvSpPr>
          <p:nvPr>
            <p:ph type="body" sz="quarter" idx="23" hasCustomPrompt="1"/>
          </p:nvPr>
        </p:nvSpPr>
        <p:spPr>
          <a:xfrm>
            <a:off x="5279912"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8" name="Text Placeholder 11">
            <a:extLst>
              <a:ext uri="{FF2B5EF4-FFF2-40B4-BE49-F238E27FC236}">
                <a16:creationId xmlns:a16="http://schemas.microsoft.com/office/drawing/2014/main" id="{22749A70-2C0C-E84A-AF2C-662D757CF591}"/>
              </a:ext>
            </a:extLst>
          </p:cNvPr>
          <p:cNvSpPr>
            <a:spLocks noGrp="1"/>
          </p:cNvSpPr>
          <p:nvPr>
            <p:ph type="body" sz="quarter" idx="24" hasCustomPrompt="1"/>
          </p:nvPr>
        </p:nvSpPr>
        <p:spPr>
          <a:xfrm>
            <a:off x="7554428"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sp>
        <p:nvSpPr>
          <p:cNvPr id="19" name="Text Placeholder 11">
            <a:extLst>
              <a:ext uri="{FF2B5EF4-FFF2-40B4-BE49-F238E27FC236}">
                <a16:creationId xmlns:a16="http://schemas.microsoft.com/office/drawing/2014/main" id="{5FB93AF2-93F5-F147-86F1-5D3CAEAD5549}"/>
              </a:ext>
            </a:extLst>
          </p:cNvPr>
          <p:cNvSpPr>
            <a:spLocks noGrp="1"/>
          </p:cNvSpPr>
          <p:nvPr>
            <p:ph type="body" sz="quarter" idx="25" hasCustomPrompt="1"/>
          </p:nvPr>
        </p:nvSpPr>
        <p:spPr>
          <a:xfrm>
            <a:off x="9846534" y="2703590"/>
            <a:ext cx="1614586" cy="600740"/>
          </a:xfrm>
        </p:spPr>
        <p:txBody>
          <a:bodyPr>
            <a:normAutofit/>
          </a:bodyPr>
          <a:lstStyle>
            <a:lvl1pPr marL="0" indent="0" algn="ctr">
              <a:buNone/>
              <a:defRPr sz="3000" b="1">
                <a:solidFill>
                  <a:schemeClr val="tx2"/>
                </a:solidFill>
                <a:latin typeface="+mj-lt"/>
              </a:defRPr>
            </a:lvl1pPr>
            <a:lvl2pPr algn="ct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a:t>
            </a:r>
          </a:p>
        </p:txBody>
      </p:sp>
      <p:grpSp>
        <p:nvGrpSpPr>
          <p:cNvPr id="27" name="Group 26">
            <a:extLst>
              <a:ext uri="{FF2B5EF4-FFF2-40B4-BE49-F238E27FC236}">
                <a16:creationId xmlns:a16="http://schemas.microsoft.com/office/drawing/2014/main" id="{415F2468-F721-EA4D-B82A-7C82DF8172DD}"/>
              </a:ext>
            </a:extLst>
          </p:cNvPr>
          <p:cNvGrpSpPr/>
          <p:nvPr userDrawn="1"/>
        </p:nvGrpSpPr>
        <p:grpSpPr>
          <a:xfrm>
            <a:off x="2675774" y="2394681"/>
            <a:ext cx="6836664" cy="2698441"/>
            <a:chOff x="2675774" y="2394681"/>
            <a:chExt cx="6836664" cy="2698441"/>
          </a:xfrm>
        </p:grpSpPr>
        <p:cxnSp>
          <p:nvCxnSpPr>
            <p:cNvPr id="20" name="Straight Arrow Connector 19">
              <a:extLst>
                <a:ext uri="{FF2B5EF4-FFF2-40B4-BE49-F238E27FC236}">
                  <a16:creationId xmlns:a16="http://schemas.microsoft.com/office/drawing/2014/main" id="{E6408B5C-AC3A-1842-B5FA-34BECB9249BF}"/>
                </a:ext>
              </a:extLst>
            </p:cNvPr>
            <p:cNvCxnSpPr>
              <a:cxnSpLocks/>
            </p:cNvCxnSpPr>
            <p:nvPr userDrawn="1"/>
          </p:nvCxnSpPr>
          <p:spPr>
            <a:xfrm>
              <a:off x="2675774"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9B4E2FDC-F012-5748-9B92-819E5B0EA46E}"/>
                </a:ext>
              </a:extLst>
            </p:cNvPr>
            <p:cNvCxnSpPr>
              <a:cxnSpLocks/>
            </p:cNvCxnSpPr>
            <p:nvPr userDrawn="1"/>
          </p:nvCxnSpPr>
          <p:spPr>
            <a:xfrm>
              <a:off x="4954662"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1A476C6F-670F-9448-81C5-B0A4BF3F7476}"/>
                </a:ext>
              </a:extLst>
            </p:cNvPr>
            <p:cNvCxnSpPr>
              <a:cxnSpLocks/>
            </p:cNvCxnSpPr>
            <p:nvPr userDrawn="1"/>
          </p:nvCxnSpPr>
          <p:spPr>
            <a:xfrm>
              <a:off x="7233550"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6FF2B566-0C2D-0243-A67D-E2266599015F}"/>
                </a:ext>
              </a:extLst>
            </p:cNvPr>
            <p:cNvCxnSpPr>
              <a:cxnSpLocks/>
            </p:cNvCxnSpPr>
            <p:nvPr userDrawn="1"/>
          </p:nvCxnSpPr>
          <p:spPr>
            <a:xfrm>
              <a:off x="9512438" y="2394681"/>
              <a:ext cx="0" cy="2698441"/>
            </a:xfrm>
            <a:prstGeom prst="straightConnector1">
              <a:avLst/>
            </a:prstGeom>
            <a:ln w="12700">
              <a:solidFill>
                <a:schemeClr val="accent2"/>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sp>
        <p:nvSpPr>
          <p:cNvPr id="21" name="Footer Placeholder 2">
            <a:extLst>
              <a:ext uri="{FF2B5EF4-FFF2-40B4-BE49-F238E27FC236}">
                <a16:creationId xmlns:a16="http://schemas.microsoft.com/office/drawing/2014/main" id="{0DB2D78E-D64D-FE12-01B2-F8FC1B2D66B9}"/>
              </a:ext>
            </a:extLst>
          </p:cNvPr>
          <p:cNvSpPr>
            <a:spLocks noGrp="1"/>
          </p:cNvSpPr>
          <p:nvPr>
            <p:ph type="ftr" sz="quarter" idx="11"/>
          </p:nvPr>
        </p:nvSpPr>
        <p:spPr>
          <a:xfrm>
            <a:off x="4038600" y="6356350"/>
            <a:ext cx="7202556" cy="365125"/>
          </a:xfrm>
        </p:spPr>
        <p:txBody>
          <a:bodyPr/>
          <a:lstStyle/>
          <a:p>
            <a:endParaRPr lang="en-US"/>
          </a:p>
        </p:txBody>
      </p:sp>
      <p:sp>
        <p:nvSpPr>
          <p:cNvPr id="26" name="Slide Number Placeholder 3">
            <a:extLst>
              <a:ext uri="{FF2B5EF4-FFF2-40B4-BE49-F238E27FC236}">
                <a16:creationId xmlns:a16="http://schemas.microsoft.com/office/drawing/2014/main" id="{69D4833A-A620-E4F9-A08A-1F0BAC30530C}"/>
              </a:ext>
            </a:extLst>
          </p:cNvPr>
          <p:cNvSpPr>
            <a:spLocks noGrp="1"/>
          </p:cNvSpPr>
          <p:nvPr>
            <p:ph type="sldNum" sz="quarter" idx="12"/>
          </p:nvPr>
        </p:nvSpPr>
        <p:spPr>
          <a:xfrm>
            <a:off x="11241156" y="6356350"/>
            <a:ext cx="467139" cy="365125"/>
          </a:xfrm>
        </p:spPr>
        <p:txBody>
          <a:bodyPr/>
          <a:lstStyle/>
          <a:p>
            <a:fld id="{F2AE5F92-D721-6F42-898E-1A0DBF6914A1}" type="slidenum">
              <a:rPr lang="en-US" smtClean="0"/>
              <a:t>‹#›</a:t>
            </a:fld>
            <a:endParaRPr lang="en-US"/>
          </a:p>
        </p:txBody>
      </p:sp>
    </p:spTree>
    <p:extLst>
      <p:ext uri="{BB962C8B-B14F-4D97-AF65-F5344CB8AC3E}">
        <p14:creationId xmlns:p14="http://schemas.microsoft.com/office/powerpoint/2010/main" val="323501814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Process Horizontal">
    <p:spTree>
      <p:nvGrpSpPr>
        <p:cNvPr id="1" name=""/>
        <p:cNvGrpSpPr/>
        <p:nvPr/>
      </p:nvGrpSpPr>
      <p:grpSpPr>
        <a:xfrm>
          <a:off x="0" y="0"/>
          <a:ext cx="0" cy="0"/>
          <a:chOff x="0" y="0"/>
          <a:chExt cx="0" cy="0"/>
        </a:xfrm>
      </p:grpSpPr>
      <p:sp>
        <p:nvSpPr>
          <p:cNvPr id="26" name="Text Placeholder 11">
            <a:extLst>
              <a:ext uri="{FF2B5EF4-FFF2-40B4-BE49-F238E27FC236}">
                <a16:creationId xmlns:a16="http://schemas.microsoft.com/office/drawing/2014/main" id="{B3BF4CCA-6A1E-6840-A605-35C74C12CD74}"/>
              </a:ext>
            </a:extLst>
          </p:cNvPr>
          <p:cNvSpPr>
            <a:spLocks noGrp="1"/>
          </p:cNvSpPr>
          <p:nvPr>
            <p:ph type="body" sz="quarter" idx="16" hasCustomPrompt="1"/>
          </p:nvPr>
        </p:nvSpPr>
        <p:spPr>
          <a:xfrm>
            <a:off x="649601"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 name="Title 1">
            <a:extLst>
              <a:ext uri="{FF2B5EF4-FFF2-40B4-BE49-F238E27FC236}">
                <a16:creationId xmlns:a16="http://schemas.microsoft.com/office/drawing/2014/main" id="{59F603FB-0B84-804D-99A9-892B211FFE09}"/>
              </a:ext>
            </a:extLst>
          </p:cNvPr>
          <p:cNvSpPr>
            <a:spLocks noGrp="1"/>
          </p:cNvSpPr>
          <p:nvPr>
            <p:ph type="title" hasCustomPrompt="1"/>
          </p:nvPr>
        </p:nvSpPr>
        <p:spPr/>
        <p:txBody>
          <a:bodyPr/>
          <a:lstStyle/>
          <a:p>
            <a:r>
              <a:rPr lang="en-US"/>
              <a:t>Process Slide Headline</a:t>
            </a:r>
          </a:p>
        </p:txBody>
      </p:sp>
      <p:sp>
        <p:nvSpPr>
          <p:cNvPr id="27" name="Text Placeholder 11">
            <a:extLst>
              <a:ext uri="{FF2B5EF4-FFF2-40B4-BE49-F238E27FC236}">
                <a16:creationId xmlns:a16="http://schemas.microsoft.com/office/drawing/2014/main" id="{295C4E14-6ABC-524A-B026-24ADD0A8E580}"/>
              </a:ext>
            </a:extLst>
          </p:cNvPr>
          <p:cNvSpPr>
            <a:spLocks noGrp="1"/>
          </p:cNvSpPr>
          <p:nvPr>
            <p:ph type="body" sz="quarter" idx="17" hasCustomPrompt="1"/>
          </p:nvPr>
        </p:nvSpPr>
        <p:spPr>
          <a:xfrm>
            <a:off x="2930259"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8" name="Text Placeholder 11">
            <a:extLst>
              <a:ext uri="{FF2B5EF4-FFF2-40B4-BE49-F238E27FC236}">
                <a16:creationId xmlns:a16="http://schemas.microsoft.com/office/drawing/2014/main" id="{18A90388-EC56-AE45-9589-95EB8DE0081E}"/>
              </a:ext>
            </a:extLst>
          </p:cNvPr>
          <p:cNvSpPr>
            <a:spLocks noGrp="1"/>
          </p:cNvSpPr>
          <p:nvPr>
            <p:ph type="body" sz="quarter" idx="18" hasCustomPrompt="1"/>
          </p:nvPr>
        </p:nvSpPr>
        <p:spPr>
          <a:xfrm>
            <a:off x="5210918"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9" name="Text Placeholder 11">
            <a:extLst>
              <a:ext uri="{FF2B5EF4-FFF2-40B4-BE49-F238E27FC236}">
                <a16:creationId xmlns:a16="http://schemas.microsoft.com/office/drawing/2014/main" id="{0918DC83-D704-3C48-97C5-F87F6EFDC749}"/>
              </a:ext>
            </a:extLst>
          </p:cNvPr>
          <p:cNvSpPr>
            <a:spLocks noGrp="1"/>
          </p:cNvSpPr>
          <p:nvPr>
            <p:ph type="body" sz="quarter" idx="19" hasCustomPrompt="1"/>
          </p:nvPr>
        </p:nvSpPr>
        <p:spPr>
          <a:xfrm>
            <a:off x="7491576"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30" name="Text Placeholder 11">
            <a:extLst>
              <a:ext uri="{FF2B5EF4-FFF2-40B4-BE49-F238E27FC236}">
                <a16:creationId xmlns:a16="http://schemas.microsoft.com/office/drawing/2014/main" id="{25AB4F47-78DC-B045-9883-162ABBB4BD6C}"/>
              </a:ext>
            </a:extLst>
          </p:cNvPr>
          <p:cNvSpPr>
            <a:spLocks noGrp="1"/>
          </p:cNvSpPr>
          <p:nvPr>
            <p:ph type="body" sz="quarter" idx="20" hasCustomPrompt="1"/>
          </p:nvPr>
        </p:nvSpPr>
        <p:spPr>
          <a:xfrm>
            <a:off x="9772235" y="3270271"/>
            <a:ext cx="1626870" cy="1605915"/>
          </a:xfrm>
        </p:spPr>
        <p:txBody>
          <a:bodyPr anchor="ctr">
            <a:normAutofit/>
          </a:bodyPr>
          <a:lstStyle>
            <a:lvl1pPr marL="0" indent="0">
              <a:buNone/>
              <a:defRPr sz="1600"/>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cxnSp>
        <p:nvCxnSpPr>
          <p:cNvPr id="19" name="Straight Arrow Connector 18">
            <a:extLst>
              <a:ext uri="{FF2B5EF4-FFF2-40B4-BE49-F238E27FC236}">
                <a16:creationId xmlns:a16="http://schemas.microsoft.com/office/drawing/2014/main" id="{E1D593F4-54C4-574F-AF22-4CA91B5CC1AD}"/>
              </a:ext>
            </a:extLst>
          </p:cNvPr>
          <p:cNvCxnSpPr>
            <a:cxnSpLocks/>
          </p:cNvCxnSpPr>
          <p:nvPr userDrawn="1"/>
        </p:nvCxnSpPr>
        <p:spPr>
          <a:xfrm>
            <a:off x="2369405"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5C167586-B135-A445-A79A-29AB7B6EEE18}"/>
              </a:ext>
            </a:extLst>
          </p:cNvPr>
          <p:cNvCxnSpPr>
            <a:cxnSpLocks/>
          </p:cNvCxnSpPr>
          <p:nvPr userDrawn="1"/>
        </p:nvCxnSpPr>
        <p:spPr>
          <a:xfrm>
            <a:off x="4650058"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21" name="Straight Arrow Connector 20">
            <a:extLst>
              <a:ext uri="{FF2B5EF4-FFF2-40B4-BE49-F238E27FC236}">
                <a16:creationId xmlns:a16="http://schemas.microsoft.com/office/drawing/2014/main" id="{A2DB483A-C9CF-1F41-8DEB-04695B532023}"/>
              </a:ext>
            </a:extLst>
          </p:cNvPr>
          <p:cNvCxnSpPr>
            <a:cxnSpLocks/>
          </p:cNvCxnSpPr>
          <p:nvPr userDrawn="1"/>
        </p:nvCxnSpPr>
        <p:spPr>
          <a:xfrm>
            <a:off x="6930711"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F065C4C7-D3E1-784A-8106-0643FF36CE5B}"/>
              </a:ext>
            </a:extLst>
          </p:cNvPr>
          <p:cNvCxnSpPr>
            <a:cxnSpLocks/>
          </p:cNvCxnSpPr>
          <p:nvPr userDrawn="1"/>
        </p:nvCxnSpPr>
        <p:spPr>
          <a:xfrm>
            <a:off x="9211363" y="4047829"/>
            <a:ext cx="368726" cy="0"/>
          </a:xfrm>
          <a:prstGeom prst="straightConnector1">
            <a:avLst/>
          </a:prstGeom>
          <a:ln w="76200">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4" name="Picture Placeholder 3">
            <a:extLst>
              <a:ext uri="{FF2B5EF4-FFF2-40B4-BE49-F238E27FC236}">
                <a16:creationId xmlns:a16="http://schemas.microsoft.com/office/drawing/2014/main" id="{78C72DCD-AE0C-E346-8AF2-99AE00979A15}"/>
              </a:ext>
            </a:extLst>
          </p:cNvPr>
          <p:cNvSpPr>
            <a:spLocks noGrp="1"/>
          </p:cNvSpPr>
          <p:nvPr>
            <p:ph type="pic" sz="quarter" idx="21"/>
          </p:nvPr>
        </p:nvSpPr>
        <p:spPr>
          <a:xfrm>
            <a:off x="650143" y="1888829"/>
            <a:ext cx="1625600" cy="1262063"/>
          </a:xfrm>
        </p:spPr>
        <p:txBody>
          <a:bodyPr/>
          <a:lstStyle>
            <a:lvl1pPr marL="0" indent="0">
              <a:buNone/>
              <a:defRPr/>
            </a:lvl1pPr>
          </a:lstStyle>
          <a:p>
            <a:r>
              <a:rPr lang="en-US"/>
              <a:t>Click icon to add picture</a:t>
            </a:r>
          </a:p>
        </p:txBody>
      </p:sp>
      <p:sp>
        <p:nvSpPr>
          <p:cNvPr id="16" name="Picture Placeholder 3">
            <a:extLst>
              <a:ext uri="{FF2B5EF4-FFF2-40B4-BE49-F238E27FC236}">
                <a16:creationId xmlns:a16="http://schemas.microsoft.com/office/drawing/2014/main" id="{5747FC42-574C-DD47-A4B1-3B03BB2044DE}"/>
              </a:ext>
            </a:extLst>
          </p:cNvPr>
          <p:cNvSpPr>
            <a:spLocks noGrp="1"/>
          </p:cNvSpPr>
          <p:nvPr>
            <p:ph type="pic" sz="quarter" idx="22"/>
          </p:nvPr>
        </p:nvSpPr>
        <p:spPr>
          <a:xfrm>
            <a:off x="2930259" y="1888828"/>
            <a:ext cx="1625600" cy="1262063"/>
          </a:xfrm>
        </p:spPr>
        <p:txBody>
          <a:bodyPr/>
          <a:lstStyle>
            <a:lvl1pPr marL="0" indent="0">
              <a:buNone/>
              <a:defRPr/>
            </a:lvl1pPr>
          </a:lstStyle>
          <a:p>
            <a:r>
              <a:rPr lang="en-US"/>
              <a:t>Click icon to add picture</a:t>
            </a:r>
          </a:p>
        </p:txBody>
      </p:sp>
      <p:sp>
        <p:nvSpPr>
          <p:cNvPr id="17" name="Picture Placeholder 3">
            <a:extLst>
              <a:ext uri="{FF2B5EF4-FFF2-40B4-BE49-F238E27FC236}">
                <a16:creationId xmlns:a16="http://schemas.microsoft.com/office/drawing/2014/main" id="{80509D4C-45BA-B546-9A61-345027C74A89}"/>
              </a:ext>
            </a:extLst>
          </p:cNvPr>
          <p:cNvSpPr>
            <a:spLocks noGrp="1"/>
          </p:cNvSpPr>
          <p:nvPr>
            <p:ph type="pic" sz="quarter" idx="23"/>
          </p:nvPr>
        </p:nvSpPr>
        <p:spPr>
          <a:xfrm>
            <a:off x="5212188" y="1888827"/>
            <a:ext cx="1625600" cy="1262063"/>
          </a:xfrm>
        </p:spPr>
        <p:txBody>
          <a:bodyPr/>
          <a:lstStyle>
            <a:lvl1pPr marL="0" indent="0">
              <a:buNone/>
              <a:defRPr/>
            </a:lvl1pPr>
          </a:lstStyle>
          <a:p>
            <a:r>
              <a:rPr lang="en-US"/>
              <a:t>Click icon to add picture</a:t>
            </a:r>
          </a:p>
        </p:txBody>
      </p:sp>
      <p:sp>
        <p:nvSpPr>
          <p:cNvPr id="18" name="Picture Placeholder 3">
            <a:extLst>
              <a:ext uri="{FF2B5EF4-FFF2-40B4-BE49-F238E27FC236}">
                <a16:creationId xmlns:a16="http://schemas.microsoft.com/office/drawing/2014/main" id="{1589393B-5BD3-C04A-89B5-E1843DD82642}"/>
              </a:ext>
            </a:extLst>
          </p:cNvPr>
          <p:cNvSpPr>
            <a:spLocks noGrp="1"/>
          </p:cNvSpPr>
          <p:nvPr>
            <p:ph type="pic" sz="quarter" idx="24"/>
          </p:nvPr>
        </p:nvSpPr>
        <p:spPr>
          <a:xfrm>
            <a:off x="7491576" y="1888826"/>
            <a:ext cx="1625600" cy="1262063"/>
          </a:xfrm>
        </p:spPr>
        <p:txBody>
          <a:bodyPr/>
          <a:lstStyle>
            <a:lvl1pPr marL="0" indent="0">
              <a:buNone/>
              <a:defRPr/>
            </a:lvl1pPr>
          </a:lstStyle>
          <a:p>
            <a:r>
              <a:rPr lang="en-US"/>
              <a:t>Click icon to add picture</a:t>
            </a:r>
          </a:p>
        </p:txBody>
      </p:sp>
      <p:sp>
        <p:nvSpPr>
          <p:cNvPr id="22" name="Picture Placeholder 3">
            <a:extLst>
              <a:ext uri="{FF2B5EF4-FFF2-40B4-BE49-F238E27FC236}">
                <a16:creationId xmlns:a16="http://schemas.microsoft.com/office/drawing/2014/main" id="{20C215FA-82C3-984B-9CF3-19E4CCEB890D}"/>
              </a:ext>
            </a:extLst>
          </p:cNvPr>
          <p:cNvSpPr>
            <a:spLocks noGrp="1"/>
          </p:cNvSpPr>
          <p:nvPr>
            <p:ph type="pic" sz="quarter" idx="25"/>
          </p:nvPr>
        </p:nvSpPr>
        <p:spPr>
          <a:xfrm>
            <a:off x="9770964" y="1888825"/>
            <a:ext cx="1625600" cy="1262063"/>
          </a:xfrm>
        </p:spPr>
        <p:txBody>
          <a:bodyPr/>
          <a:lstStyle>
            <a:lvl1pPr marL="0" indent="0">
              <a:buNone/>
              <a:defRPr/>
            </a:lvl1pPr>
          </a:lstStyle>
          <a:p>
            <a:r>
              <a:rPr lang="en-US"/>
              <a:t>Click icon to add picture</a:t>
            </a:r>
          </a:p>
        </p:txBody>
      </p:sp>
      <p:sp>
        <p:nvSpPr>
          <p:cNvPr id="3" name="Footer Placeholder 4">
            <a:extLst>
              <a:ext uri="{FF2B5EF4-FFF2-40B4-BE49-F238E27FC236}">
                <a16:creationId xmlns:a16="http://schemas.microsoft.com/office/drawing/2014/main" id="{AAD36896-0CED-4F88-1664-C5B0CAAB47AB}"/>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5" name="Slide Number Placeholder 5">
            <a:extLst>
              <a:ext uri="{FF2B5EF4-FFF2-40B4-BE49-F238E27FC236}">
                <a16:creationId xmlns:a16="http://schemas.microsoft.com/office/drawing/2014/main" id="{728BF590-4759-E423-81F1-2B3BBA34D283}"/>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accent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344545094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eatures">
    <p:spTree>
      <p:nvGrpSpPr>
        <p:cNvPr id="1" name=""/>
        <p:cNvGrpSpPr/>
        <p:nvPr/>
      </p:nvGrpSpPr>
      <p:grpSpPr>
        <a:xfrm>
          <a:off x="0" y="0"/>
          <a:ext cx="0" cy="0"/>
          <a:chOff x="0" y="0"/>
          <a:chExt cx="0" cy="0"/>
        </a:xfrm>
      </p:grpSpPr>
      <p:sp>
        <p:nvSpPr>
          <p:cNvPr id="10" name="Text Placeholder 11">
            <a:extLst>
              <a:ext uri="{FF2B5EF4-FFF2-40B4-BE49-F238E27FC236}">
                <a16:creationId xmlns:a16="http://schemas.microsoft.com/office/drawing/2014/main" id="{9EABD061-1138-7F4C-AE58-302EC3869BA7}"/>
              </a:ext>
            </a:extLst>
          </p:cNvPr>
          <p:cNvSpPr>
            <a:spLocks noGrp="1"/>
          </p:cNvSpPr>
          <p:nvPr>
            <p:ph type="body" sz="quarter" idx="20" hasCustomPrompt="1"/>
          </p:nvPr>
        </p:nvSpPr>
        <p:spPr>
          <a:xfrm>
            <a:off x="611597" y="2190583"/>
            <a:ext cx="2667717" cy="2549708"/>
          </a:xfrm>
          <a:solidFill>
            <a:schemeClr val="accent1"/>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4" name="Text Placeholder 11">
            <a:extLst>
              <a:ext uri="{FF2B5EF4-FFF2-40B4-BE49-F238E27FC236}">
                <a16:creationId xmlns:a16="http://schemas.microsoft.com/office/drawing/2014/main" id="{5A34481E-292B-8E45-BCEE-A0EC2C2AC6D3}"/>
              </a:ext>
            </a:extLst>
          </p:cNvPr>
          <p:cNvSpPr>
            <a:spLocks noGrp="1"/>
          </p:cNvSpPr>
          <p:nvPr>
            <p:ph type="body" sz="quarter" idx="24" hasCustomPrompt="1"/>
          </p:nvPr>
        </p:nvSpPr>
        <p:spPr>
          <a:xfrm>
            <a:off x="3393633" y="2190583"/>
            <a:ext cx="2667717" cy="2549708"/>
          </a:xfrm>
          <a:solidFill>
            <a:schemeClr val="accent3"/>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5" name="Text Placeholder 11">
            <a:extLst>
              <a:ext uri="{FF2B5EF4-FFF2-40B4-BE49-F238E27FC236}">
                <a16:creationId xmlns:a16="http://schemas.microsoft.com/office/drawing/2014/main" id="{DFE484D8-4AA2-744A-AFB3-CB9F96C83AE1}"/>
              </a:ext>
            </a:extLst>
          </p:cNvPr>
          <p:cNvSpPr>
            <a:spLocks noGrp="1"/>
          </p:cNvSpPr>
          <p:nvPr>
            <p:ph type="body" sz="quarter" idx="25" hasCustomPrompt="1"/>
          </p:nvPr>
        </p:nvSpPr>
        <p:spPr>
          <a:xfrm>
            <a:off x="6171105" y="2190583"/>
            <a:ext cx="2667717" cy="2549708"/>
          </a:xfrm>
          <a:solidFill>
            <a:schemeClr val="accent2"/>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16" name="Text Placeholder 11">
            <a:extLst>
              <a:ext uri="{FF2B5EF4-FFF2-40B4-BE49-F238E27FC236}">
                <a16:creationId xmlns:a16="http://schemas.microsoft.com/office/drawing/2014/main" id="{F2B776AE-B73F-2D41-97D1-000F8154BDBE}"/>
              </a:ext>
            </a:extLst>
          </p:cNvPr>
          <p:cNvSpPr>
            <a:spLocks noGrp="1"/>
          </p:cNvSpPr>
          <p:nvPr>
            <p:ph type="body" sz="quarter" idx="26" hasCustomPrompt="1"/>
          </p:nvPr>
        </p:nvSpPr>
        <p:spPr>
          <a:xfrm>
            <a:off x="8948579" y="2190583"/>
            <a:ext cx="2667717" cy="2549708"/>
          </a:xfrm>
          <a:solidFill>
            <a:schemeClr val="accent5"/>
          </a:solidFill>
        </p:spPr>
        <p:txBody>
          <a:bodyPr anchor="ctr">
            <a:normAutofit/>
          </a:bodyPr>
          <a:lstStyle>
            <a:lvl1pPr marL="0" indent="0" algn="ctr">
              <a:buNone/>
              <a:defRPr sz="240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Subhead</a:t>
            </a:r>
          </a:p>
        </p:txBody>
      </p:sp>
      <p:sp>
        <p:nvSpPr>
          <p:cNvPr id="2" name="Title 1">
            <a:extLst>
              <a:ext uri="{FF2B5EF4-FFF2-40B4-BE49-F238E27FC236}">
                <a16:creationId xmlns:a16="http://schemas.microsoft.com/office/drawing/2014/main" id="{8079171F-EB79-BB43-A78A-73537272BA17}"/>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22D55358-975D-DDCD-9048-86B48400FE63}"/>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7F122F3D-5BA1-5651-836E-AA87F89B4746}"/>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19584026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able_Bullets">
    <p:spTree>
      <p:nvGrpSpPr>
        <p:cNvPr id="1" name=""/>
        <p:cNvGrpSpPr/>
        <p:nvPr/>
      </p:nvGrpSpPr>
      <p:grpSpPr>
        <a:xfrm>
          <a:off x="0" y="0"/>
          <a:ext cx="0" cy="0"/>
          <a:chOff x="0" y="0"/>
          <a:chExt cx="0" cy="0"/>
        </a:xfrm>
      </p:grpSpPr>
      <p:graphicFrame>
        <p:nvGraphicFramePr>
          <p:cNvPr id="7" name="Table 6">
            <a:extLst>
              <a:ext uri="{FF2B5EF4-FFF2-40B4-BE49-F238E27FC236}">
                <a16:creationId xmlns:a16="http://schemas.microsoft.com/office/drawing/2014/main" id="{E4ED142A-5789-9345-A930-3CC0554A1E73}"/>
              </a:ext>
            </a:extLst>
          </p:cNvPr>
          <p:cNvGraphicFramePr>
            <a:graphicFrameLocks noGrp="1"/>
          </p:cNvGraphicFramePr>
          <p:nvPr userDrawn="1">
            <p:extLst>
              <p:ext uri="{D42A27DB-BD31-4B8C-83A1-F6EECF244321}">
                <p14:modId xmlns:p14="http://schemas.microsoft.com/office/powerpoint/2010/main" val="3213055085"/>
              </p:ext>
            </p:extLst>
          </p:nvPr>
        </p:nvGraphicFramePr>
        <p:xfrm>
          <a:off x="1182624" y="1472184"/>
          <a:ext cx="9826752" cy="3968495"/>
        </p:xfrm>
        <a:graphic>
          <a:graphicData uri="http://schemas.openxmlformats.org/drawingml/2006/table">
            <a:tbl>
              <a:tblPr firstRow="1" bandRow="1">
                <a:tableStyleId>{793D81CF-94F2-401A-BA57-92F5A7B2D0C5}</a:tableStyleId>
              </a:tblPr>
              <a:tblGrid>
                <a:gridCol w="3197352">
                  <a:extLst>
                    <a:ext uri="{9D8B030D-6E8A-4147-A177-3AD203B41FA5}">
                      <a16:colId xmlns:a16="http://schemas.microsoft.com/office/drawing/2014/main" val="3961012984"/>
                    </a:ext>
                  </a:extLst>
                </a:gridCol>
                <a:gridCol w="6629400">
                  <a:extLst>
                    <a:ext uri="{9D8B030D-6E8A-4147-A177-3AD203B41FA5}">
                      <a16:colId xmlns:a16="http://schemas.microsoft.com/office/drawing/2014/main" val="1648618512"/>
                    </a:ext>
                  </a:extLst>
                </a:gridCol>
              </a:tblGrid>
              <a:tr h="668243">
                <a:tc>
                  <a:txBody>
                    <a:bodyPr/>
                    <a:lstStyle/>
                    <a:p>
                      <a:pPr algn="l"/>
                      <a:r>
                        <a:rPr lang="en-US" sz="2400" b="0">
                          <a:latin typeface="+mj-lt"/>
                        </a:rPr>
                        <a:t>Column 1</a:t>
                      </a:r>
                      <a:endParaRPr lang="en-US" sz="2400" b="0">
                        <a:solidFill>
                          <a:schemeClr val="tx1"/>
                        </a:solidFill>
                        <a:latin typeface="+mj-lt"/>
                      </a:endParaRP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tx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400" b="0">
                          <a:latin typeface="+mj-lt"/>
                        </a:rPr>
                        <a:t>Column 2</a:t>
                      </a:r>
                      <a:endParaRPr lang="en-US" sz="2400" b="0">
                        <a:solidFill>
                          <a:schemeClr val="tx1"/>
                        </a:solidFill>
                        <a:latin typeface="+mj-lt"/>
                      </a:endParaRPr>
                    </a:p>
                  </a:txBody>
                  <a:tcPr marL="457200" marR="457200" marT="137160" marB="13716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2656448621"/>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2518286719"/>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308826360"/>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1403769064"/>
                  </a:ext>
                </a:extLst>
              </a:tr>
              <a:tr h="825063">
                <a:tc>
                  <a:txBody>
                    <a:bodyPr/>
                    <a:lstStyle/>
                    <a:p>
                      <a:pPr algn="l"/>
                      <a:r>
                        <a:rPr lang="en-US" sz="1800" b="0">
                          <a:latin typeface="Arial" panose="020B0604020202020204" pitchFamily="34" charset="0"/>
                          <a:cs typeface="Arial" panose="020B0604020202020204" pitchFamily="34" charset="0"/>
                        </a:rPr>
                        <a:t>Subhead</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tc>
                  <a:txBody>
                    <a:bodyPr/>
                    <a:lstStyle/>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p>
                      <a:pPr marL="285750" indent="-285750" algn="l">
                        <a:buClr>
                          <a:schemeClr val="accent1"/>
                        </a:buClr>
                        <a:buFont typeface="Arial" panose="020B0604020202020204" pitchFamily="34" charset="0"/>
                        <a:buChar char="•"/>
                      </a:pPr>
                      <a:r>
                        <a:rPr lang="en-US" sz="1800">
                          <a:latin typeface="Arial" panose="020B0604020202020204" pitchFamily="34" charset="0"/>
                          <a:cs typeface="Arial" panose="020B0604020202020204" pitchFamily="34" charset="0"/>
                        </a:rPr>
                        <a:t>Secondary copy</a:t>
                      </a:r>
                    </a:p>
                  </a:txBody>
                  <a:tcPr marL="457200" marR="457200" anchor="ctr">
                    <a:lnL w="12700" cap="flat" cmpd="sng" algn="ctr">
                      <a:solidFill>
                        <a:schemeClr val="tx2"/>
                      </a:solidFill>
                      <a:prstDash val="solid"/>
                      <a:round/>
                      <a:headEnd type="none" w="med" len="med"/>
                      <a:tailEnd type="none" w="med" len="med"/>
                    </a:lnL>
                    <a:lnR w="12700" cap="flat" cmpd="sng" algn="ctr">
                      <a:solidFill>
                        <a:schemeClr val="tx2"/>
                      </a:solidFill>
                      <a:prstDash val="solid"/>
                      <a:round/>
                      <a:headEnd type="none" w="med" len="med"/>
                      <a:tailEnd type="none" w="med" len="med"/>
                    </a:ln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bg1"/>
                    </a:solidFill>
                  </a:tcPr>
                </a:tc>
                <a:extLst>
                  <a:ext uri="{0D108BD9-81ED-4DB2-BD59-A6C34878D82A}">
                    <a16:rowId xmlns:a16="http://schemas.microsoft.com/office/drawing/2014/main" val="3247964288"/>
                  </a:ext>
                </a:extLst>
              </a:tr>
            </a:tbl>
          </a:graphicData>
        </a:graphic>
      </p:graphicFrame>
      <p:sp>
        <p:nvSpPr>
          <p:cNvPr id="2" name="Title 1">
            <a:extLst>
              <a:ext uri="{FF2B5EF4-FFF2-40B4-BE49-F238E27FC236}">
                <a16:creationId xmlns:a16="http://schemas.microsoft.com/office/drawing/2014/main" id="{3E47A75E-76A1-FB4A-BF7A-36F1CD53116E}"/>
              </a:ext>
            </a:extLst>
          </p:cNvPr>
          <p:cNvSpPr>
            <a:spLocks noGrp="1"/>
          </p:cNvSpPr>
          <p:nvPr>
            <p:ph type="title"/>
          </p:nvPr>
        </p:nvSpPr>
        <p:spPr/>
        <p:txBody>
          <a:bodyPr/>
          <a:lstStyle/>
          <a:p>
            <a:r>
              <a:rPr lang="en-US"/>
              <a:t>Click to edit Master title style</a:t>
            </a:r>
          </a:p>
        </p:txBody>
      </p:sp>
      <p:sp>
        <p:nvSpPr>
          <p:cNvPr id="3" name="Footer Placeholder 4">
            <a:extLst>
              <a:ext uri="{FF2B5EF4-FFF2-40B4-BE49-F238E27FC236}">
                <a16:creationId xmlns:a16="http://schemas.microsoft.com/office/drawing/2014/main" id="{7024CCE0-A7D4-F544-7605-045013DAB697}"/>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7B2BE847-7351-3899-E809-C53B958D1077}"/>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accent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42712852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52BFB3-C22C-1245-95CC-4EE92F8DB2CE}"/>
              </a:ext>
            </a:extLst>
          </p:cNvPr>
          <p:cNvSpPr>
            <a:spLocks noGrp="1"/>
          </p:cNvSpPr>
          <p:nvPr>
            <p:ph type="title" hasCustomPrompt="1"/>
          </p:nvPr>
        </p:nvSpPr>
        <p:spPr/>
        <p:txBody>
          <a:bodyPr/>
          <a:lstStyle/>
          <a:p>
            <a:r>
              <a:rPr lang="en-US"/>
              <a:t>Timeline Headline</a:t>
            </a:r>
          </a:p>
        </p:txBody>
      </p:sp>
      <p:cxnSp>
        <p:nvCxnSpPr>
          <p:cNvPr id="5" name="Straight Connector 4">
            <a:extLst>
              <a:ext uri="{FF2B5EF4-FFF2-40B4-BE49-F238E27FC236}">
                <a16:creationId xmlns:a16="http://schemas.microsoft.com/office/drawing/2014/main" id="{65D7CD2F-3FA4-3E4E-9CA6-A741078C7DEC}"/>
              </a:ext>
            </a:extLst>
          </p:cNvPr>
          <p:cNvCxnSpPr/>
          <p:nvPr userDrawn="1"/>
        </p:nvCxnSpPr>
        <p:spPr>
          <a:xfrm>
            <a:off x="10493167" y="3152195"/>
            <a:ext cx="0" cy="1586868"/>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6" name="Straight Connector 5">
            <a:extLst>
              <a:ext uri="{FF2B5EF4-FFF2-40B4-BE49-F238E27FC236}">
                <a16:creationId xmlns:a16="http://schemas.microsoft.com/office/drawing/2014/main" id="{49150A2B-DE03-C741-B2DA-2FC5704EB644}"/>
              </a:ext>
            </a:extLst>
          </p:cNvPr>
          <p:cNvCxnSpPr/>
          <p:nvPr userDrawn="1"/>
        </p:nvCxnSpPr>
        <p:spPr>
          <a:xfrm flipH="1">
            <a:off x="1012736" y="3673619"/>
            <a:ext cx="2539" cy="2096644"/>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7" name="Straight Connector 6">
            <a:extLst>
              <a:ext uri="{FF2B5EF4-FFF2-40B4-BE49-F238E27FC236}">
                <a16:creationId xmlns:a16="http://schemas.microsoft.com/office/drawing/2014/main" id="{0D68FC15-7C14-4E43-BACF-323C62B041FD}"/>
              </a:ext>
            </a:extLst>
          </p:cNvPr>
          <p:cNvCxnSpPr/>
          <p:nvPr userDrawn="1"/>
        </p:nvCxnSpPr>
        <p:spPr>
          <a:xfrm>
            <a:off x="2765800" y="2136196"/>
            <a:ext cx="0" cy="2684881"/>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8" name="Straight Connector 7">
            <a:extLst>
              <a:ext uri="{FF2B5EF4-FFF2-40B4-BE49-F238E27FC236}">
                <a16:creationId xmlns:a16="http://schemas.microsoft.com/office/drawing/2014/main" id="{C49F77E9-3FEA-CE47-9A41-9A997DC7642B}"/>
              </a:ext>
            </a:extLst>
          </p:cNvPr>
          <p:cNvCxnSpPr/>
          <p:nvPr userDrawn="1"/>
        </p:nvCxnSpPr>
        <p:spPr>
          <a:xfrm>
            <a:off x="4598400" y="2034595"/>
            <a:ext cx="10161" cy="2653445"/>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id="{4D40476B-03C0-654B-A1AB-08CAEC92AA72}"/>
              </a:ext>
            </a:extLst>
          </p:cNvPr>
          <p:cNvCxnSpPr/>
          <p:nvPr userDrawn="1"/>
        </p:nvCxnSpPr>
        <p:spPr>
          <a:xfrm flipH="1">
            <a:off x="6385663" y="2339395"/>
            <a:ext cx="11147" cy="1833093"/>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10" name="Straight Connector 9">
            <a:extLst>
              <a:ext uri="{FF2B5EF4-FFF2-40B4-BE49-F238E27FC236}">
                <a16:creationId xmlns:a16="http://schemas.microsoft.com/office/drawing/2014/main" id="{68CEE3B4-98A5-004D-93EA-BACF7C59BB98}"/>
              </a:ext>
            </a:extLst>
          </p:cNvPr>
          <p:cNvCxnSpPr/>
          <p:nvPr userDrawn="1"/>
        </p:nvCxnSpPr>
        <p:spPr>
          <a:xfrm flipH="1">
            <a:off x="8213895" y="1784901"/>
            <a:ext cx="15197" cy="2180095"/>
          </a:xfrm>
          <a:prstGeom prst="line">
            <a:avLst/>
          </a:prstGeom>
          <a:ln w="12700">
            <a:solidFill>
              <a:schemeClr val="accent3"/>
            </a:solidFill>
            <a:prstDash val="sysDot"/>
          </a:ln>
          <a:effectLst/>
        </p:spPr>
        <p:style>
          <a:lnRef idx="2">
            <a:schemeClr val="dk1"/>
          </a:lnRef>
          <a:fillRef idx="0">
            <a:schemeClr val="dk1"/>
          </a:fillRef>
          <a:effectRef idx="1">
            <a:schemeClr val="dk1"/>
          </a:effectRef>
          <a:fontRef idx="minor">
            <a:schemeClr val="tx1"/>
          </a:fontRef>
        </p:style>
      </p:cxnSp>
      <p:cxnSp>
        <p:nvCxnSpPr>
          <p:cNvPr id="11" name="Straight Connector 10">
            <a:extLst>
              <a:ext uri="{FF2B5EF4-FFF2-40B4-BE49-F238E27FC236}">
                <a16:creationId xmlns:a16="http://schemas.microsoft.com/office/drawing/2014/main" id="{28B1A37C-B1F7-FA41-B502-B6CEE9A2E9D6}"/>
              </a:ext>
            </a:extLst>
          </p:cNvPr>
          <p:cNvCxnSpPr/>
          <p:nvPr userDrawn="1"/>
        </p:nvCxnSpPr>
        <p:spPr>
          <a:xfrm flipV="1">
            <a:off x="4576168" y="4460194"/>
            <a:ext cx="1806065" cy="495631"/>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1CCFCDBA-F50F-104D-AFF3-956CDDA35DBD}"/>
              </a:ext>
            </a:extLst>
          </p:cNvPr>
          <p:cNvCxnSpPr>
            <a:cxnSpLocks/>
          </p:cNvCxnSpPr>
          <p:nvPr userDrawn="1"/>
        </p:nvCxnSpPr>
        <p:spPr>
          <a:xfrm flipV="1">
            <a:off x="6382232" y="4327305"/>
            <a:ext cx="1883943" cy="13288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F55D0A57-9351-A443-A3E6-FE1B31BFC938}"/>
              </a:ext>
            </a:extLst>
          </p:cNvPr>
          <p:cNvCxnSpPr>
            <a:cxnSpLocks/>
          </p:cNvCxnSpPr>
          <p:nvPr userDrawn="1"/>
        </p:nvCxnSpPr>
        <p:spPr>
          <a:xfrm flipV="1">
            <a:off x="8266175" y="2755426"/>
            <a:ext cx="2226993" cy="1571879"/>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4" name="Oval 13">
            <a:extLst>
              <a:ext uri="{FF2B5EF4-FFF2-40B4-BE49-F238E27FC236}">
                <a16:creationId xmlns:a16="http://schemas.microsoft.com/office/drawing/2014/main" id="{B03202E8-7265-584A-9040-637F3BFDE67B}"/>
              </a:ext>
            </a:extLst>
          </p:cNvPr>
          <p:cNvSpPr>
            <a:spLocks noChangeAspect="1"/>
          </p:cNvSpPr>
          <p:nvPr userDrawn="1"/>
        </p:nvSpPr>
        <p:spPr>
          <a:xfrm>
            <a:off x="6213929" y="4277313"/>
            <a:ext cx="365760" cy="36576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15" name="Oval 14">
            <a:extLst>
              <a:ext uri="{FF2B5EF4-FFF2-40B4-BE49-F238E27FC236}">
                <a16:creationId xmlns:a16="http://schemas.microsoft.com/office/drawing/2014/main" id="{CCE6CB7C-2E47-E34A-AD9F-BE4DB2776991}"/>
              </a:ext>
            </a:extLst>
          </p:cNvPr>
          <p:cNvSpPr>
            <a:spLocks noChangeAspect="1"/>
          </p:cNvSpPr>
          <p:nvPr userDrawn="1"/>
        </p:nvSpPr>
        <p:spPr>
          <a:xfrm>
            <a:off x="8022335" y="4061811"/>
            <a:ext cx="487680" cy="48768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16" name="Oval 15">
            <a:extLst>
              <a:ext uri="{FF2B5EF4-FFF2-40B4-BE49-F238E27FC236}">
                <a16:creationId xmlns:a16="http://schemas.microsoft.com/office/drawing/2014/main" id="{FED66DFB-79CC-4644-8A08-53944F34C4B2}"/>
              </a:ext>
            </a:extLst>
          </p:cNvPr>
          <p:cNvSpPr>
            <a:spLocks noChangeAspect="1"/>
          </p:cNvSpPr>
          <p:nvPr userDrawn="1"/>
        </p:nvSpPr>
        <p:spPr>
          <a:xfrm>
            <a:off x="10188367" y="2450623"/>
            <a:ext cx="609600" cy="60960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cxnSp>
        <p:nvCxnSpPr>
          <p:cNvPr id="17" name="Straight Connector 16">
            <a:extLst>
              <a:ext uri="{FF2B5EF4-FFF2-40B4-BE49-F238E27FC236}">
                <a16:creationId xmlns:a16="http://schemas.microsoft.com/office/drawing/2014/main" id="{4BBA407C-4F07-B342-A582-588CADCBCC46}"/>
              </a:ext>
            </a:extLst>
          </p:cNvPr>
          <p:cNvCxnSpPr/>
          <p:nvPr userDrawn="1"/>
        </p:nvCxnSpPr>
        <p:spPr>
          <a:xfrm flipV="1">
            <a:off x="2775518" y="4939157"/>
            <a:ext cx="1800649" cy="33328"/>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18" name="Oval 17">
            <a:extLst>
              <a:ext uri="{FF2B5EF4-FFF2-40B4-BE49-F238E27FC236}">
                <a16:creationId xmlns:a16="http://schemas.microsoft.com/office/drawing/2014/main" id="{BC1576C0-25A0-DC4E-BE8E-1054A5E62066}"/>
              </a:ext>
            </a:extLst>
          </p:cNvPr>
          <p:cNvSpPr>
            <a:spLocks noChangeAspect="1"/>
          </p:cNvSpPr>
          <p:nvPr userDrawn="1"/>
        </p:nvSpPr>
        <p:spPr>
          <a:xfrm>
            <a:off x="4489084" y="4817237"/>
            <a:ext cx="243840" cy="24384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cxnSp>
        <p:nvCxnSpPr>
          <p:cNvPr id="19" name="Straight Connector 18">
            <a:extLst>
              <a:ext uri="{FF2B5EF4-FFF2-40B4-BE49-F238E27FC236}">
                <a16:creationId xmlns:a16="http://schemas.microsoft.com/office/drawing/2014/main" id="{7AA37B9E-391A-4547-A8DF-9DF4DB3D21F5}"/>
              </a:ext>
            </a:extLst>
          </p:cNvPr>
          <p:cNvCxnSpPr>
            <a:cxnSpLocks/>
          </p:cNvCxnSpPr>
          <p:nvPr userDrawn="1"/>
        </p:nvCxnSpPr>
        <p:spPr>
          <a:xfrm flipV="1">
            <a:off x="1000036" y="5027191"/>
            <a:ext cx="1711059" cy="905814"/>
          </a:xfrm>
          <a:prstGeom prst="line">
            <a:avLst/>
          </a:prstGeom>
          <a:ln>
            <a:solidFill>
              <a:schemeClr val="accent1"/>
            </a:solidFill>
          </a:ln>
        </p:spPr>
        <p:style>
          <a:lnRef idx="2">
            <a:schemeClr val="accent1"/>
          </a:lnRef>
          <a:fillRef idx="0">
            <a:schemeClr val="accent1"/>
          </a:fillRef>
          <a:effectRef idx="1">
            <a:schemeClr val="accent1"/>
          </a:effectRef>
          <a:fontRef idx="minor">
            <a:schemeClr val="tx1"/>
          </a:fontRef>
        </p:style>
      </p:cxnSp>
      <p:sp>
        <p:nvSpPr>
          <p:cNvPr id="20" name="Oval 19">
            <a:extLst>
              <a:ext uri="{FF2B5EF4-FFF2-40B4-BE49-F238E27FC236}">
                <a16:creationId xmlns:a16="http://schemas.microsoft.com/office/drawing/2014/main" id="{344F4F50-EE96-1A4B-B777-94B354480A53}"/>
              </a:ext>
            </a:extLst>
          </p:cNvPr>
          <p:cNvSpPr>
            <a:spLocks noChangeAspect="1"/>
          </p:cNvSpPr>
          <p:nvPr userDrawn="1"/>
        </p:nvSpPr>
        <p:spPr>
          <a:xfrm>
            <a:off x="953045" y="5872043"/>
            <a:ext cx="121920" cy="12192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27" name="Oval 26">
            <a:extLst>
              <a:ext uri="{FF2B5EF4-FFF2-40B4-BE49-F238E27FC236}">
                <a16:creationId xmlns:a16="http://schemas.microsoft.com/office/drawing/2014/main" id="{9F50694F-1727-7B47-A6E0-02714460F4CB}"/>
              </a:ext>
            </a:extLst>
          </p:cNvPr>
          <p:cNvSpPr>
            <a:spLocks noChangeAspect="1"/>
          </p:cNvSpPr>
          <p:nvPr userDrawn="1"/>
        </p:nvSpPr>
        <p:spPr>
          <a:xfrm>
            <a:off x="2686005" y="4901487"/>
            <a:ext cx="159590" cy="159590"/>
          </a:xfrm>
          <a:prstGeom prst="ellipse">
            <a:avLst/>
          </a:prstGeom>
          <a:solidFill>
            <a:schemeClr val="accent5"/>
          </a:solidFill>
          <a:ln w="28575">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09585"/>
            <a:endParaRPr lang="en-US" sz="1867">
              <a:solidFill>
                <a:prstClr val="white"/>
              </a:solidFill>
              <a:latin typeface="Calibri"/>
            </a:endParaRPr>
          </a:p>
        </p:txBody>
      </p:sp>
      <p:sp>
        <p:nvSpPr>
          <p:cNvPr id="32" name="Text Placeholder 31">
            <a:extLst>
              <a:ext uri="{FF2B5EF4-FFF2-40B4-BE49-F238E27FC236}">
                <a16:creationId xmlns:a16="http://schemas.microsoft.com/office/drawing/2014/main" id="{F233C77C-1103-224C-8F26-FE575A70AED0}"/>
              </a:ext>
            </a:extLst>
          </p:cNvPr>
          <p:cNvSpPr>
            <a:spLocks noGrp="1"/>
          </p:cNvSpPr>
          <p:nvPr>
            <p:ph type="body" sz="quarter" idx="12" hasCustomPrompt="1"/>
          </p:nvPr>
        </p:nvSpPr>
        <p:spPr>
          <a:xfrm>
            <a:off x="1029762" y="3607867"/>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34" name="Text Placeholder 33">
            <a:extLst>
              <a:ext uri="{FF2B5EF4-FFF2-40B4-BE49-F238E27FC236}">
                <a16:creationId xmlns:a16="http://schemas.microsoft.com/office/drawing/2014/main" id="{932A2616-BC01-B140-8960-640CDDF071E3}"/>
              </a:ext>
            </a:extLst>
          </p:cNvPr>
          <p:cNvSpPr>
            <a:spLocks noGrp="1"/>
          </p:cNvSpPr>
          <p:nvPr>
            <p:ph type="body" sz="quarter" idx="13" hasCustomPrompt="1"/>
          </p:nvPr>
        </p:nvSpPr>
        <p:spPr>
          <a:xfrm>
            <a:off x="1027975" y="3844277"/>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5" name="Text Placeholder 31">
            <a:extLst>
              <a:ext uri="{FF2B5EF4-FFF2-40B4-BE49-F238E27FC236}">
                <a16:creationId xmlns:a16="http://schemas.microsoft.com/office/drawing/2014/main" id="{8551E8B8-4404-5740-8D7D-D145FB8908A0}"/>
              </a:ext>
            </a:extLst>
          </p:cNvPr>
          <p:cNvSpPr>
            <a:spLocks noGrp="1"/>
          </p:cNvSpPr>
          <p:nvPr>
            <p:ph type="body" sz="quarter" idx="14" hasCustomPrompt="1"/>
          </p:nvPr>
        </p:nvSpPr>
        <p:spPr>
          <a:xfrm>
            <a:off x="2767601" y="2077560"/>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36" name="Text Placeholder 33">
            <a:extLst>
              <a:ext uri="{FF2B5EF4-FFF2-40B4-BE49-F238E27FC236}">
                <a16:creationId xmlns:a16="http://schemas.microsoft.com/office/drawing/2014/main" id="{9C658CDB-7535-174C-A47C-B85F42AE371E}"/>
              </a:ext>
            </a:extLst>
          </p:cNvPr>
          <p:cNvSpPr>
            <a:spLocks noGrp="1"/>
          </p:cNvSpPr>
          <p:nvPr>
            <p:ph type="body" sz="quarter" idx="15" hasCustomPrompt="1"/>
          </p:nvPr>
        </p:nvSpPr>
        <p:spPr>
          <a:xfrm>
            <a:off x="2765814" y="2313970"/>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7" name="Text Placeholder 31">
            <a:extLst>
              <a:ext uri="{FF2B5EF4-FFF2-40B4-BE49-F238E27FC236}">
                <a16:creationId xmlns:a16="http://schemas.microsoft.com/office/drawing/2014/main" id="{226C503C-8C8B-F249-AE75-FADFD47DEC09}"/>
              </a:ext>
            </a:extLst>
          </p:cNvPr>
          <p:cNvSpPr>
            <a:spLocks noGrp="1"/>
          </p:cNvSpPr>
          <p:nvPr>
            <p:ph type="body" sz="quarter" idx="16" hasCustomPrompt="1"/>
          </p:nvPr>
        </p:nvSpPr>
        <p:spPr>
          <a:xfrm>
            <a:off x="4609193" y="1969860"/>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38" name="Text Placeholder 33">
            <a:extLst>
              <a:ext uri="{FF2B5EF4-FFF2-40B4-BE49-F238E27FC236}">
                <a16:creationId xmlns:a16="http://schemas.microsoft.com/office/drawing/2014/main" id="{E5252B4A-4FD6-8141-9EC3-E029F71985C8}"/>
              </a:ext>
            </a:extLst>
          </p:cNvPr>
          <p:cNvSpPr>
            <a:spLocks noGrp="1"/>
          </p:cNvSpPr>
          <p:nvPr>
            <p:ph type="body" sz="quarter" idx="17" hasCustomPrompt="1"/>
          </p:nvPr>
        </p:nvSpPr>
        <p:spPr>
          <a:xfrm>
            <a:off x="4607406" y="2206270"/>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9" name="Text Placeholder 31">
            <a:extLst>
              <a:ext uri="{FF2B5EF4-FFF2-40B4-BE49-F238E27FC236}">
                <a16:creationId xmlns:a16="http://schemas.microsoft.com/office/drawing/2014/main" id="{C919964C-91CF-CD45-BA50-345A6ADCB577}"/>
              </a:ext>
            </a:extLst>
          </p:cNvPr>
          <p:cNvSpPr>
            <a:spLocks noGrp="1"/>
          </p:cNvSpPr>
          <p:nvPr>
            <p:ph type="body" sz="quarter" idx="18" hasCustomPrompt="1"/>
          </p:nvPr>
        </p:nvSpPr>
        <p:spPr>
          <a:xfrm>
            <a:off x="6401626" y="2271147"/>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40" name="Text Placeholder 33">
            <a:extLst>
              <a:ext uri="{FF2B5EF4-FFF2-40B4-BE49-F238E27FC236}">
                <a16:creationId xmlns:a16="http://schemas.microsoft.com/office/drawing/2014/main" id="{B49B0408-72EC-7142-BAA3-601F37D20892}"/>
              </a:ext>
            </a:extLst>
          </p:cNvPr>
          <p:cNvSpPr>
            <a:spLocks noGrp="1"/>
          </p:cNvSpPr>
          <p:nvPr>
            <p:ph type="body" sz="quarter" idx="19" hasCustomPrompt="1"/>
          </p:nvPr>
        </p:nvSpPr>
        <p:spPr>
          <a:xfrm>
            <a:off x="6399839" y="2507557"/>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41" name="Text Placeholder 31">
            <a:extLst>
              <a:ext uri="{FF2B5EF4-FFF2-40B4-BE49-F238E27FC236}">
                <a16:creationId xmlns:a16="http://schemas.microsoft.com/office/drawing/2014/main" id="{4CDFE712-35A6-1D40-8DB5-F4923246E956}"/>
              </a:ext>
            </a:extLst>
          </p:cNvPr>
          <p:cNvSpPr>
            <a:spLocks noGrp="1"/>
          </p:cNvSpPr>
          <p:nvPr>
            <p:ph type="body" sz="quarter" idx="20" hasCustomPrompt="1"/>
          </p:nvPr>
        </p:nvSpPr>
        <p:spPr>
          <a:xfrm>
            <a:off x="8230747" y="1714986"/>
            <a:ext cx="1268245" cy="225975"/>
          </a:xfrm>
        </p:spPr>
        <p:txBody>
          <a:bodyPr>
            <a:normAutofit/>
          </a:bodyPr>
          <a:lstStyle>
            <a:lvl1pP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42" name="Text Placeholder 33">
            <a:extLst>
              <a:ext uri="{FF2B5EF4-FFF2-40B4-BE49-F238E27FC236}">
                <a16:creationId xmlns:a16="http://schemas.microsoft.com/office/drawing/2014/main" id="{8C161C61-0C88-FA47-9DD9-B5149A6AE91A}"/>
              </a:ext>
            </a:extLst>
          </p:cNvPr>
          <p:cNvSpPr>
            <a:spLocks noGrp="1"/>
          </p:cNvSpPr>
          <p:nvPr>
            <p:ph type="body" sz="quarter" idx="21" hasCustomPrompt="1"/>
          </p:nvPr>
        </p:nvSpPr>
        <p:spPr>
          <a:xfrm>
            <a:off x="8228960" y="1951396"/>
            <a:ext cx="1268245" cy="1374640"/>
          </a:xfrm>
        </p:spPr>
        <p:txBody>
          <a:bodyPr>
            <a:noAutofit/>
          </a:bodyPr>
          <a:lstStyle>
            <a:lvl1pPr marL="0" indent="0">
              <a:buFont typeface="Arial" panose="020B0604020202020204" pitchFamily="34" charset="0"/>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43" name="Text Placeholder 31">
            <a:extLst>
              <a:ext uri="{FF2B5EF4-FFF2-40B4-BE49-F238E27FC236}">
                <a16:creationId xmlns:a16="http://schemas.microsoft.com/office/drawing/2014/main" id="{4295218B-FE56-4745-9772-ACA01A98B812}"/>
              </a:ext>
            </a:extLst>
          </p:cNvPr>
          <p:cNvSpPr>
            <a:spLocks noGrp="1"/>
          </p:cNvSpPr>
          <p:nvPr>
            <p:ph type="body" sz="quarter" idx="22" hasCustomPrompt="1"/>
          </p:nvPr>
        </p:nvSpPr>
        <p:spPr>
          <a:xfrm>
            <a:off x="9500467" y="4805411"/>
            <a:ext cx="1988091" cy="225975"/>
          </a:xfrm>
        </p:spPr>
        <p:txBody>
          <a:bodyPr>
            <a:normAutofit/>
          </a:bodyPr>
          <a:lstStyle>
            <a:lvl1pPr algn="ctr">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Month / Year</a:t>
            </a:r>
          </a:p>
        </p:txBody>
      </p:sp>
      <p:sp>
        <p:nvSpPr>
          <p:cNvPr id="44" name="Text Placeholder 33">
            <a:extLst>
              <a:ext uri="{FF2B5EF4-FFF2-40B4-BE49-F238E27FC236}">
                <a16:creationId xmlns:a16="http://schemas.microsoft.com/office/drawing/2014/main" id="{AFFC31AF-D12E-434B-A769-5CA143007070}"/>
              </a:ext>
            </a:extLst>
          </p:cNvPr>
          <p:cNvSpPr>
            <a:spLocks noGrp="1"/>
          </p:cNvSpPr>
          <p:nvPr>
            <p:ph type="body" sz="quarter" idx="23" hasCustomPrompt="1"/>
          </p:nvPr>
        </p:nvSpPr>
        <p:spPr>
          <a:xfrm>
            <a:off x="9498680" y="5041821"/>
            <a:ext cx="1989878" cy="828299"/>
          </a:xfrm>
        </p:spPr>
        <p:txBody>
          <a:bodyPr>
            <a:noAutofit/>
          </a:bodyPr>
          <a:lstStyle>
            <a:lvl1pPr algn="ctr">
              <a:buFontTx/>
              <a:buNone/>
              <a:defRPr sz="1200" b="0"/>
            </a:lvl1pPr>
            <a:lvl2pPr>
              <a:buFontTx/>
              <a:buNone/>
              <a:defRPr sz="1200" b="0"/>
            </a:lvl2pPr>
            <a:lvl3pPr marL="0" indent="0">
              <a:buFontTx/>
              <a:buNone/>
              <a:defRPr sz="1200" b="0"/>
            </a:lvl3pPr>
            <a:lvl4pPr marL="365760" indent="0">
              <a:buFontTx/>
              <a:buNone/>
              <a:defRPr sz="1200" b="0"/>
            </a:lvl4pPr>
            <a:lvl5pPr marL="731520" indent="0">
              <a:buFontTx/>
              <a:buNone/>
              <a:defRPr sz="1200" b="0"/>
            </a:lvl5pPr>
          </a:lstStyle>
          <a:p>
            <a:pPr lvl="0"/>
            <a:r>
              <a:rPr lang="en-US"/>
              <a:t>Information and data here. Lorem ipsum dolor sit amet, consectetuer adipiscing elit. Maecenas.</a:t>
            </a:r>
          </a:p>
        </p:txBody>
      </p:sp>
      <p:sp>
        <p:nvSpPr>
          <p:cNvPr id="3" name="Footer Placeholder 4">
            <a:extLst>
              <a:ext uri="{FF2B5EF4-FFF2-40B4-BE49-F238E27FC236}">
                <a16:creationId xmlns:a16="http://schemas.microsoft.com/office/drawing/2014/main" id="{7AC7BB5C-D1E1-6807-D54B-32189065CB75}"/>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A525DE75-1C4F-22EB-722A-F1A67425CD43}"/>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accent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8043567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27D47-53A2-3149-B2C1-6188DAFD0410}"/>
              </a:ext>
            </a:extLst>
          </p:cNvPr>
          <p:cNvSpPr>
            <a:spLocks noGrp="1"/>
          </p:cNvSpPr>
          <p:nvPr>
            <p:ph type="title" hasCustomPrompt="1"/>
          </p:nvPr>
        </p:nvSpPr>
        <p:spPr/>
        <p:txBody>
          <a:bodyPr/>
          <a:lstStyle/>
          <a:p>
            <a:r>
              <a:rPr lang="en-US"/>
              <a:t>Title</a:t>
            </a:r>
          </a:p>
        </p:txBody>
      </p:sp>
      <p:sp>
        <p:nvSpPr>
          <p:cNvPr id="3" name="Content Placeholder 2">
            <a:extLst>
              <a:ext uri="{FF2B5EF4-FFF2-40B4-BE49-F238E27FC236}">
                <a16:creationId xmlns:a16="http://schemas.microsoft.com/office/drawing/2014/main" id="{B211BA40-5CF5-ED49-AE47-990CC5F8F14D}"/>
              </a:ext>
            </a:extLst>
          </p:cNvPr>
          <p:cNvSpPr>
            <a:spLocks noGrp="1"/>
          </p:cNvSpPr>
          <p:nvPr>
            <p:ph idx="1"/>
          </p:nvPr>
        </p:nvSpPr>
        <p:spPr>
          <a:xfrm>
            <a:off x="480393" y="1362072"/>
            <a:ext cx="5371768" cy="4866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AF30C76-492D-C140-97AF-C7B42D28F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662A4-944C-1144-B11C-2E74CA5C9ED1}"/>
              </a:ext>
            </a:extLst>
          </p:cNvPr>
          <p:cNvSpPr>
            <a:spLocks noGrp="1"/>
          </p:cNvSpPr>
          <p:nvPr>
            <p:ph type="sldNum" sz="quarter" idx="12"/>
          </p:nvPr>
        </p:nvSpPr>
        <p:spPr/>
        <p:txBody>
          <a:bodyPr/>
          <a:lstStyle/>
          <a:p>
            <a:fld id="{F2AE5F92-D721-6F42-898E-1A0DBF6914A1}" type="slidenum">
              <a:rPr lang="en-US" smtClean="0"/>
              <a:t>‹#›</a:t>
            </a:fld>
            <a:endParaRPr lang="en-US"/>
          </a:p>
        </p:txBody>
      </p:sp>
      <p:sp>
        <p:nvSpPr>
          <p:cNvPr id="7" name="Picture Placeholder 6">
            <a:extLst>
              <a:ext uri="{FF2B5EF4-FFF2-40B4-BE49-F238E27FC236}">
                <a16:creationId xmlns:a16="http://schemas.microsoft.com/office/drawing/2014/main" id="{07358DA6-5161-764E-B0E6-8DF3A4707E4D}"/>
              </a:ext>
            </a:extLst>
          </p:cNvPr>
          <p:cNvSpPr>
            <a:spLocks noGrp="1"/>
          </p:cNvSpPr>
          <p:nvPr>
            <p:ph type="pic" sz="quarter" idx="13"/>
          </p:nvPr>
        </p:nvSpPr>
        <p:spPr>
          <a:xfrm>
            <a:off x="6096000" y="1065859"/>
            <a:ext cx="5259780" cy="5301690"/>
          </a:xfrm>
          <a:prstGeom prst="ellipse">
            <a:avLst/>
          </a:prstGeom>
          <a:noFill/>
          <a:ln w="127000">
            <a:solidFill>
              <a:schemeClr val="accent5"/>
            </a:solidFill>
          </a:ln>
        </p:spPr>
        <p:txBody>
          <a:bodyPr/>
          <a:lstStyle>
            <a:lvl1pPr marL="0" indent="0">
              <a:buNone/>
              <a:defRPr/>
            </a:lvl1pPr>
          </a:lstStyle>
          <a:p>
            <a:r>
              <a:rPr lang="en-US"/>
              <a:t>Click icon to add picture</a:t>
            </a:r>
          </a:p>
        </p:txBody>
      </p:sp>
    </p:spTree>
    <p:extLst>
      <p:ext uri="{BB962C8B-B14F-4D97-AF65-F5344CB8AC3E}">
        <p14:creationId xmlns:p14="http://schemas.microsoft.com/office/powerpoint/2010/main" val="208653237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Pie Chart">
    <p:spTree>
      <p:nvGrpSpPr>
        <p:cNvPr id="1" name=""/>
        <p:cNvGrpSpPr/>
        <p:nvPr/>
      </p:nvGrpSpPr>
      <p:grpSpPr>
        <a:xfrm>
          <a:off x="0" y="0"/>
          <a:ext cx="0" cy="0"/>
          <a:chOff x="0" y="0"/>
          <a:chExt cx="0" cy="0"/>
        </a:xfrm>
      </p:grpSpPr>
      <p:graphicFrame>
        <p:nvGraphicFramePr>
          <p:cNvPr id="18" name="Chart 17">
            <a:extLst>
              <a:ext uri="{FF2B5EF4-FFF2-40B4-BE49-F238E27FC236}">
                <a16:creationId xmlns:a16="http://schemas.microsoft.com/office/drawing/2014/main" id="{21AE696A-C71F-4849-AF67-75F6C97DFC46}"/>
              </a:ext>
            </a:extLst>
          </p:cNvPr>
          <p:cNvGraphicFramePr/>
          <p:nvPr userDrawn="1">
            <p:extLst>
              <p:ext uri="{D42A27DB-BD31-4B8C-83A1-F6EECF244321}">
                <p14:modId xmlns:p14="http://schemas.microsoft.com/office/powerpoint/2010/main" val="2141044617"/>
              </p:ext>
            </p:extLst>
          </p:nvPr>
        </p:nvGraphicFramePr>
        <p:xfrm>
          <a:off x="2696807" y="1709953"/>
          <a:ext cx="6740655" cy="449377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a:extLst>
              <a:ext uri="{FF2B5EF4-FFF2-40B4-BE49-F238E27FC236}">
                <a16:creationId xmlns:a16="http://schemas.microsoft.com/office/drawing/2014/main" id="{6CCF91D1-FED1-0945-8DE6-4BFF121CA957}"/>
              </a:ext>
            </a:extLst>
          </p:cNvPr>
          <p:cNvSpPr>
            <a:spLocks noGrp="1"/>
          </p:cNvSpPr>
          <p:nvPr>
            <p:ph type="title" hasCustomPrompt="1"/>
          </p:nvPr>
        </p:nvSpPr>
        <p:spPr/>
        <p:txBody>
          <a:bodyPr/>
          <a:lstStyle>
            <a:lvl1pPr>
              <a:defRPr>
                <a:solidFill>
                  <a:schemeClr val="bg1"/>
                </a:solidFill>
              </a:defRPr>
            </a:lvl1pPr>
          </a:lstStyle>
          <a:p>
            <a:r>
              <a:rPr lang="en-US"/>
              <a:t>Pie Chart Headline</a:t>
            </a:r>
          </a:p>
        </p:txBody>
      </p:sp>
      <p:sp>
        <p:nvSpPr>
          <p:cNvPr id="17" name="Text Placeholder 31">
            <a:extLst>
              <a:ext uri="{FF2B5EF4-FFF2-40B4-BE49-F238E27FC236}">
                <a16:creationId xmlns:a16="http://schemas.microsoft.com/office/drawing/2014/main" id="{364DDA34-106B-8049-8846-5D8065BAB80B}"/>
              </a:ext>
            </a:extLst>
          </p:cNvPr>
          <p:cNvSpPr>
            <a:spLocks noGrp="1"/>
          </p:cNvSpPr>
          <p:nvPr>
            <p:ph type="body" sz="quarter" idx="12" hasCustomPrompt="1"/>
          </p:nvPr>
        </p:nvSpPr>
        <p:spPr>
          <a:xfrm>
            <a:off x="2127554" y="2210410"/>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19" name="Text Placeholder 31">
            <a:extLst>
              <a:ext uri="{FF2B5EF4-FFF2-40B4-BE49-F238E27FC236}">
                <a16:creationId xmlns:a16="http://schemas.microsoft.com/office/drawing/2014/main" id="{4BB1F3EC-CBB0-CE4F-BA9F-AFED3F009438}"/>
              </a:ext>
            </a:extLst>
          </p:cNvPr>
          <p:cNvSpPr>
            <a:spLocks noGrp="1"/>
          </p:cNvSpPr>
          <p:nvPr>
            <p:ph type="body" sz="quarter" idx="13" hasCustomPrompt="1"/>
          </p:nvPr>
        </p:nvSpPr>
        <p:spPr>
          <a:xfrm>
            <a:off x="3439277" y="2210410"/>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0" name="Text Placeholder 31">
            <a:extLst>
              <a:ext uri="{FF2B5EF4-FFF2-40B4-BE49-F238E27FC236}">
                <a16:creationId xmlns:a16="http://schemas.microsoft.com/office/drawing/2014/main" id="{10E55CB3-EF1C-6A4F-85B3-2004FF3BDEDB}"/>
              </a:ext>
            </a:extLst>
          </p:cNvPr>
          <p:cNvSpPr>
            <a:spLocks noGrp="1"/>
          </p:cNvSpPr>
          <p:nvPr>
            <p:ph type="body" sz="quarter" idx="14" hasCustomPrompt="1"/>
          </p:nvPr>
        </p:nvSpPr>
        <p:spPr>
          <a:xfrm>
            <a:off x="1962042" y="4957456"/>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1" name="Text Placeholder 31">
            <a:extLst>
              <a:ext uri="{FF2B5EF4-FFF2-40B4-BE49-F238E27FC236}">
                <a16:creationId xmlns:a16="http://schemas.microsoft.com/office/drawing/2014/main" id="{3C658C25-EF3D-D049-A22C-EA8BC37739B8}"/>
              </a:ext>
            </a:extLst>
          </p:cNvPr>
          <p:cNvSpPr>
            <a:spLocks noGrp="1"/>
          </p:cNvSpPr>
          <p:nvPr>
            <p:ph type="body" sz="quarter" idx="15" hasCustomPrompt="1"/>
          </p:nvPr>
        </p:nvSpPr>
        <p:spPr>
          <a:xfrm>
            <a:off x="3273765" y="4957456"/>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2" name="Text Placeholder 31">
            <a:extLst>
              <a:ext uri="{FF2B5EF4-FFF2-40B4-BE49-F238E27FC236}">
                <a16:creationId xmlns:a16="http://schemas.microsoft.com/office/drawing/2014/main" id="{E14ABBC0-32F1-7340-A157-38EDA2ED9C52}"/>
              </a:ext>
            </a:extLst>
          </p:cNvPr>
          <p:cNvSpPr>
            <a:spLocks noGrp="1"/>
          </p:cNvSpPr>
          <p:nvPr>
            <p:ph type="body" sz="quarter" idx="16" hasCustomPrompt="1"/>
          </p:nvPr>
        </p:nvSpPr>
        <p:spPr>
          <a:xfrm>
            <a:off x="8476931" y="4642436"/>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3" name="Text Placeholder 31">
            <a:extLst>
              <a:ext uri="{FF2B5EF4-FFF2-40B4-BE49-F238E27FC236}">
                <a16:creationId xmlns:a16="http://schemas.microsoft.com/office/drawing/2014/main" id="{D79D84C1-7A5E-AC4D-AB55-8FA731E4565D}"/>
              </a:ext>
            </a:extLst>
          </p:cNvPr>
          <p:cNvSpPr>
            <a:spLocks noGrp="1"/>
          </p:cNvSpPr>
          <p:nvPr>
            <p:ph type="body" sz="quarter" idx="17" hasCustomPrompt="1"/>
          </p:nvPr>
        </p:nvSpPr>
        <p:spPr>
          <a:xfrm>
            <a:off x="9781515" y="4642436"/>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6" name="Text Placeholder 31">
            <a:extLst>
              <a:ext uri="{FF2B5EF4-FFF2-40B4-BE49-F238E27FC236}">
                <a16:creationId xmlns:a16="http://schemas.microsoft.com/office/drawing/2014/main" id="{31BD1C24-0DB2-9942-A36B-15DF8C996417}"/>
              </a:ext>
            </a:extLst>
          </p:cNvPr>
          <p:cNvSpPr>
            <a:spLocks noGrp="1"/>
          </p:cNvSpPr>
          <p:nvPr>
            <p:ph type="body" sz="quarter" idx="20" hasCustomPrompt="1"/>
          </p:nvPr>
        </p:nvSpPr>
        <p:spPr>
          <a:xfrm>
            <a:off x="8162078" y="2258799"/>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7" name="Text Placeholder 31">
            <a:extLst>
              <a:ext uri="{FF2B5EF4-FFF2-40B4-BE49-F238E27FC236}">
                <a16:creationId xmlns:a16="http://schemas.microsoft.com/office/drawing/2014/main" id="{03FCFD42-1929-8E46-B291-A38F16E844A0}"/>
              </a:ext>
            </a:extLst>
          </p:cNvPr>
          <p:cNvSpPr>
            <a:spLocks noGrp="1"/>
          </p:cNvSpPr>
          <p:nvPr>
            <p:ph type="body" sz="quarter" idx="21" hasCustomPrompt="1"/>
          </p:nvPr>
        </p:nvSpPr>
        <p:spPr>
          <a:xfrm>
            <a:off x="9473801" y="2258799"/>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4" name="Text Placeholder 31">
            <a:extLst>
              <a:ext uri="{FF2B5EF4-FFF2-40B4-BE49-F238E27FC236}">
                <a16:creationId xmlns:a16="http://schemas.microsoft.com/office/drawing/2014/main" id="{065B22CA-5124-F34D-899B-4F97FF64FA5B}"/>
              </a:ext>
            </a:extLst>
          </p:cNvPr>
          <p:cNvSpPr>
            <a:spLocks noGrp="1"/>
          </p:cNvSpPr>
          <p:nvPr>
            <p:ph type="body" sz="quarter" idx="18" hasCustomPrompt="1"/>
          </p:nvPr>
        </p:nvSpPr>
        <p:spPr>
          <a:xfrm>
            <a:off x="7316850" y="1457195"/>
            <a:ext cx="1268245" cy="225975"/>
          </a:xfrm>
        </p:spPr>
        <p:txBody>
          <a:bodyPr rIns="0">
            <a:normAutofit/>
          </a:bodyPr>
          <a:lstStyle>
            <a:lvl1pPr algn="r">
              <a:spcBef>
                <a:spcPts val="0"/>
              </a:spcBef>
              <a:buFontTx/>
              <a:buNone/>
              <a:defRPr sz="1200" b="1"/>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Label</a:t>
            </a:r>
          </a:p>
        </p:txBody>
      </p:sp>
      <p:sp>
        <p:nvSpPr>
          <p:cNvPr id="25" name="Text Placeholder 31">
            <a:extLst>
              <a:ext uri="{FF2B5EF4-FFF2-40B4-BE49-F238E27FC236}">
                <a16:creationId xmlns:a16="http://schemas.microsoft.com/office/drawing/2014/main" id="{D397C23D-5CF3-A14C-9C83-DA6EEF8704FF}"/>
              </a:ext>
            </a:extLst>
          </p:cNvPr>
          <p:cNvSpPr>
            <a:spLocks noGrp="1"/>
          </p:cNvSpPr>
          <p:nvPr>
            <p:ph type="body" sz="quarter" idx="19" hasCustomPrompt="1"/>
          </p:nvPr>
        </p:nvSpPr>
        <p:spPr>
          <a:xfrm>
            <a:off x="8628573" y="1457195"/>
            <a:ext cx="496568" cy="225975"/>
          </a:xfrm>
        </p:spPr>
        <p:txBody>
          <a:bodyPr lIns="0">
            <a:normAutofit/>
          </a:bodyPr>
          <a:lstStyle>
            <a:lvl1pPr algn="l">
              <a:spcBef>
                <a:spcPts val="0"/>
              </a:spcBef>
              <a:buFontTx/>
              <a:buNone/>
              <a:defRPr sz="1200" b="0"/>
            </a:lvl1pPr>
            <a:lvl2pPr>
              <a:buFontTx/>
              <a:buNone/>
              <a:defRPr sz="1200" b="1"/>
            </a:lvl2pPr>
            <a:lvl3pPr marL="0" indent="0">
              <a:buFontTx/>
              <a:buNone/>
              <a:defRPr sz="1200" b="1"/>
            </a:lvl3pPr>
            <a:lvl4pPr marL="365760" indent="0">
              <a:buFontTx/>
              <a:buNone/>
              <a:defRPr sz="1200" b="1"/>
            </a:lvl4pPr>
            <a:lvl5pPr marL="731520" indent="0">
              <a:buFontTx/>
              <a:buNone/>
              <a:defRPr sz="1200" b="1"/>
            </a:lvl5pPr>
          </a:lstStyle>
          <a:p>
            <a:pPr lvl="0"/>
            <a:r>
              <a:rPr lang="en-US"/>
              <a:t>##</a:t>
            </a:r>
          </a:p>
        </p:txBody>
      </p:sp>
      <p:sp>
        <p:nvSpPr>
          <p:cNvPr id="28" name="TextBox 27">
            <a:extLst>
              <a:ext uri="{FF2B5EF4-FFF2-40B4-BE49-F238E27FC236}">
                <a16:creationId xmlns:a16="http://schemas.microsoft.com/office/drawing/2014/main" id="{44E49475-8632-5549-9284-617C10982FB8}"/>
              </a:ext>
            </a:extLst>
          </p:cNvPr>
          <p:cNvSpPr txBox="1"/>
          <p:nvPr userDrawn="1"/>
        </p:nvSpPr>
        <p:spPr>
          <a:xfrm>
            <a:off x="-1" y="-857838"/>
            <a:ext cx="8908331" cy="646331"/>
          </a:xfrm>
          <a:prstGeom prst="rect">
            <a:avLst/>
          </a:prstGeom>
          <a:noFill/>
        </p:spPr>
        <p:txBody>
          <a:bodyPr wrap="square" rtlCol="0">
            <a:spAutoFit/>
          </a:bodyPr>
          <a:lstStyle/>
          <a:p>
            <a:r>
              <a:rPr lang="en-US">
                <a:solidFill>
                  <a:schemeClr val="accent3"/>
                </a:solidFill>
              </a:rPr>
              <a:t>THIS CHART DATA = ONLY EDITABLE THROUGH THE SLIDE MASTER</a:t>
            </a:r>
          </a:p>
          <a:p>
            <a:r>
              <a:rPr lang="en-US">
                <a:solidFill>
                  <a:schemeClr val="accent3"/>
                </a:solidFill>
              </a:rPr>
              <a:t>(Double click on the chart, then click “Edit Data In Excel”)</a:t>
            </a:r>
          </a:p>
        </p:txBody>
      </p:sp>
      <p:sp>
        <p:nvSpPr>
          <p:cNvPr id="3" name="Footer Placeholder 4">
            <a:extLst>
              <a:ext uri="{FF2B5EF4-FFF2-40B4-BE49-F238E27FC236}">
                <a16:creationId xmlns:a16="http://schemas.microsoft.com/office/drawing/2014/main" id="{73BCD492-6D61-EF9F-7214-205FA9C3952F}"/>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58D4EC1A-4FA3-7F07-7899-56F1F4972D22}"/>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317417820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lum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CF91D1-FED1-0945-8DE6-4BFF121CA957}"/>
              </a:ext>
            </a:extLst>
          </p:cNvPr>
          <p:cNvSpPr>
            <a:spLocks noGrp="1"/>
          </p:cNvSpPr>
          <p:nvPr>
            <p:ph type="title" hasCustomPrompt="1"/>
          </p:nvPr>
        </p:nvSpPr>
        <p:spPr/>
        <p:txBody>
          <a:bodyPr/>
          <a:lstStyle>
            <a:lvl1pPr>
              <a:defRPr>
                <a:solidFill>
                  <a:schemeClr val="bg1"/>
                </a:solidFill>
              </a:defRPr>
            </a:lvl1pPr>
          </a:lstStyle>
          <a:p>
            <a:r>
              <a:rPr lang="en-US"/>
              <a:t>Column Chart Headline</a:t>
            </a:r>
          </a:p>
        </p:txBody>
      </p:sp>
      <p:graphicFrame>
        <p:nvGraphicFramePr>
          <p:cNvPr id="18" name="Chart 17">
            <a:extLst>
              <a:ext uri="{FF2B5EF4-FFF2-40B4-BE49-F238E27FC236}">
                <a16:creationId xmlns:a16="http://schemas.microsoft.com/office/drawing/2014/main" id="{D7A0D7C8-8728-C64A-8BD3-B7392854E731}"/>
              </a:ext>
            </a:extLst>
          </p:cNvPr>
          <p:cNvGraphicFramePr/>
          <p:nvPr userDrawn="1">
            <p:extLst>
              <p:ext uri="{D42A27DB-BD31-4B8C-83A1-F6EECF244321}">
                <p14:modId xmlns:p14="http://schemas.microsoft.com/office/powerpoint/2010/main" val="1975132101"/>
              </p:ext>
            </p:extLst>
          </p:nvPr>
        </p:nvGraphicFramePr>
        <p:xfrm>
          <a:off x="2345039" y="1183640"/>
          <a:ext cx="9649254" cy="4988560"/>
        </p:xfrm>
        <a:graphic>
          <a:graphicData uri="http://schemas.openxmlformats.org/drawingml/2006/chart">
            <c:chart xmlns:c="http://schemas.openxmlformats.org/drawingml/2006/chart" xmlns:r="http://schemas.openxmlformats.org/officeDocument/2006/relationships" r:id="rId2"/>
          </a:graphicData>
        </a:graphic>
      </p:graphicFrame>
      <p:sp>
        <p:nvSpPr>
          <p:cNvPr id="28" name="TextBox 27">
            <a:extLst>
              <a:ext uri="{FF2B5EF4-FFF2-40B4-BE49-F238E27FC236}">
                <a16:creationId xmlns:a16="http://schemas.microsoft.com/office/drawing/2014/main" id="{AFF5B597-4F78-E94E-A539-5BD7A1F10750}"/>
              </a:ext>
            </a:extLst>
          </p:cNvPr>
          <p:cNvSpPr txBox="1"/>
          <p:nvPr userDrawn="1"/>
        </p:nvSpPr>
        <p:spPr>
          <a:xfrm>
            <a:off x="-1" y="-857838"/>
            <a:ext cx="8908331" cy="646331"/>
          </a:xfrm>
          <a:prstGeom prst="rect">
            <a:avLst/>
          </a:prstGeom>
          <a:noFill/>
        </p:spPr>
        <p:txBody>
          <a:bodyPr wrap="square" rtlCol="0">
            <a:spAutoFit/>
          </a:bodyPr>
          <a:lstStyle/>
          <a:p>
            <a:r>
              <a:rPr lang="en-US">
                <a:solidFill>
                  <a:schemeClr val="accent3"/>
                </a:solidFill>
              </a:rPr>
              <a:t>THIS CHART DATA = ONLY EDITABLE THROUGH THE SLIDE MASTER</a:t>
            </a:r>
          </a:p>
          <a:p>
            <a:r>
              <a:rPr lang="en-US">
                <a:solidFill>
                  <a:schemeClr val="accent3"/>
                </a:solidFill>
              </a:rPr>
              <a:t>(Double click on the chart, then click “Edit Data In Excel”)</a:t>
            </a:r>
          </a:p>
        </p:txBody>
      </p:sp>
      <p:sp>
        <p:nvSpPr>
          <p:cNvPr id="3" name="Footer Placeholder 4">
            <a:extLst>
              <a:ext uri="{FF2B5EF4-FFF2-40B4-BE49-F238E27FC236}">
                <a16:creationId xmlns:a16="http://schemas.microsoft.com/office/drawing/2014/main" id="{1ADCDDAA-8BA1-0692-C2E3-CF26898E97FA}"/>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4" name="Slide Number Placeholder 5">
            <a:extLst>
              <a:ext uri="{FF2B5EF4-FFF2-40B4-BE49-F238E27FC236}">
                <a16:creationId xmlns:a16="http://schemas.microsoft.com/office/drawing/2014/main" id="{1D2C702F-6FD1-9C5D-EB94-9824AD7DF135}"/>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accent1"/>
                </a:solidFill>
              </a:defRPr>
            </a:lvl1pPr>
          </a:lstStyle>
          <a:p>
            <a:fld id="{F2AE5F92-D721-6F42-898E-1A0DBF6914A1}" type="slidenum">
              <a:rPr lang="en-US" smtClean="0"/>
              <a:pPr/>
              <a:t>‹#›</a:t>
            </a:fld>
            <a:endParaRPr lang="en-US"/>
          </a:p>
        </p:txBody>
      </p:sp>
    </p:spTree>
    <p:extLst>
      <p:ext uri="{BB962C8B-B14F-4D97-AF65-F5344CB8AC3E}">
        <p14:creationId xmlns:p14="http://schemas.microsoft.com/office/powerpoint/2010/main" val="3794098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Bar on Lef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CAD2396-7136-0E83-A15F-043C5A706C47}"/>
              </a:ext>
            </a:extLst>
          </p:cNvPr>
          <p:cNvPicPr>
            <a:picLocks noChangeAspect="1"/>
          </p:cNvPicPr>
          <p:nvPr userDrawn="1"/>
        </p:nvPicPr>
        <p:blipFill>
          <a:blip r:embed="rId2">
            <a:extLst>
              <a:ext uri="{28A0092B-C50C-407E-A947-70E740481C1C}">
                <a14:useLocalDpi xmlns:a14="http://schemas.microsoft.com/office/drawing/2010/main" val="0"/>
              </a:ext>
            </a:extLst>
          </a:blip>
          <a:srcRect l="30001" r="30001"/>
          <a:stretch/>
        </p:blipFill>
        <p:spPr>
          <a:xfrm>
            <a:off x="0" y="-1"/>
            <a:ext cx="3548268" cy="6858001"/>
          </a:xfrm>
          <a:prstGeom prst="rect">
            <a:avLst/>
          </a:prstGeom>
        </p:spPr>
      </p:pic>
      <p:sp>
        <p:nvSpPr>
          <p:cNvPr id="3" name="Content Placeholder 2">
            <a:extLst>
              <a:ext uri="{FF2B5EF4-FFF2-40B4-BE49-F238E27FC236}">
                <a16:creationId xmlns:a16="http://schemas.microsoft.com/office/drawing/2014/main" id="{B211BA40-5CF5-ED49-AE47-990CC5F8F14D}"/>
              </a:ext>
            </a:extLst>
          </p:cNvPr>
          <p:cNvSpPr>
            <a:spLocks noGrp="1"/>
          </p:cNvSpPr>
          <p:nvPr>
            <p:ph idx="1"/>
          </p:nvPr>
        </p:nvSpPr>
        <p:spPr>
          <a:xfrm>
            <a:off x="3994265" y="1362072"/>
            <a:ext cx="7714030" cy="48665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AF30C76-492D-C140-97AF-C7B42D28FEF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662A4-944C-1144-B11C-2E74CA5C9ED1}"/>
              </a:ext>
            </a:extLst>
          </p:cNvPr>
          <p:cNvSpPr>
            <a:spLocks noGrp="1"/>
          </p:cNvSpPr>
          <p:nvPr>
            <p:ph type="sldNum" sz="quarter" idx="12"/>
          </p:nvPr>
        </p:nvSpPr>
        <p:spPr/>
        <p:txBody>
          <a:bodyPr/>
          <a:lstStyle/>
          <a:p>
            <a:fld id="{F2AE5F92-D721-6F42-898E-1A0DBF6914A1}" type="slidenum">
              <a:rPr lang="en-US" smtClean="0"/>
              <a:t>‹#›</a:t>
            </a:fld>
            <a:endParaRPr lang="en-US"/>
          </a:p>
        </p:txBody>
      </p:sp>
      <p:sp>
        <p:nvSpPr>
          <p:cNvPr id="2" name="Title 1">
            <a:extLst>
              <a:ext uri="{FF2B5EF4-FFF2-40B4-BE49-F238E27FC236}">
                <a16:creationId xmlns:a16="http://schemas.microsoft.com/office/drawing/2014/main" id="{92E27D47-53A2-3149-B2C1-6188DAFD0410}"/>
              </a:ext>
            </a:extLst>
          </p:cNvPr>
          <p:cNvSpPr>
            <a:spLocks noGrp="1"/>
          </p:cNvSpPr>
          <p:nvPr>
            <p:ph type="title" hasCustomPrompt="1"/>
          </p:nvPr>
        </p:nvSpPr>
        <p:spPr>
          <a:xfrm>
            <a:off x="483705" y="1362072"/>
            <a:ext cx="2989639" cy="3225971"/>
          </a:xfrm>
        </p:spPr>
        <p:txBody>
          <a:bodyPr/>
          <a:lstStyle>
            <a:lvl1pPr>
              <a:defRPr>
                <a:solidFill>
                  <a:schemeClr val="bg1"/>
                </a:solidFill>
              </a:defRPr>
            </a:lvl1pPr>
          </a:lstStyle>
          <a:p>
            <a:r>
              <a:rPr lang="en-US"/>
              <a:t>Title</a:t>
            </a:r>
          </a:p>
        </p:txBody>
      </p:sp>
      <p:sp>
        <p:nvSpPr>
          <p:cNvPr id="7" name="Rectangle 6">
            <a:extLst>
              <a:ext uri="{FF2B5EF4-FFF2-40B4-BE49-F238E27FC236}">
                <a16:creationId xmlns:a16="http://schemas.microsoft.com/office/drawing/2014/main" id="{89D852CE-56D4-D30B-FCF6-9481E65BE21E}"/>
              </a:ext>
            </a:extLst>
          </p:cNvPr>
          <p:cNvSpPr/>
          <p:nvPr userDrawn="1"/>
        </p:nvSpPr>
        <p:spPr>
          <a:xfrm>
            <a:off x="3549536" y="-1"/>
            <a:ext cx="166253"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665F8C1-F2B0-DAE3-7A1D-7AD14826492D}"/>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39534803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Bar with Content on Left">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88F56898-1DDD-14B8-6A57-0ACD39C39B8D}"/>
              </a:ext>
            </a:extLst>
          </p:cNvPr>
          <p:cNvPicPr>
            <a:picLocks noChangeAspect="1"/>
          </p:cNvPicPr>
          <p:nvPr userDrawn="1"/>
        </p:nvPicPr>
        <p:blipFill>
          <a:blip r:embed="rId2">
            <a:extLst>
              <a:ext uri="{28A0092B-C50C-407E-A947-70E740481C1C}">
                <a14:useLocalDpi xmlns:a14="http://schemas.microsoft.com/office/drawing/2010/main" val="0"/>
              </a:ext>
            </a:extLst>
          </a:blip>
          <a:srcRect l="30001" r="30001"/>
          <a:stretch/>
        </p:blipFill>
        <p:spPr>
          <a:xfrm>
            <a:off x="0" y="-1"/>
            <a:ext cx="3548268" cy="6858001"/>
          </a:xfrm>
          <a:prstGeom prst="rect">
            <a:avLst/>
          </a:prstGeom>
        </p:spPr>
      </p:pic>
      <p:sp>
        <p:nvSpPr>
          <p:cNvPr id="8" name="Rectangle 7">
            <a:extLst>
              <a:ext uri="{FF2B5EF4-FFF2-40B4-BE49-F238E27FC236}">
                <a16:creationId xmlns:a16="http://schemas.microsoft.com/office/drawing/2014/main" id="{DC3AF7D7-5E7C-EB10-36E9-61203635622B}"/>
              </a:ext>
            </a:extLst>
          </p:cNvPr>
          <p:cNvSpPr/>
          <p:nvPr userDrawn="1"/>
        </p:nvSpPr>
        <p:spPr>
          <a:xfrm>
            <a:off x="3549536" y="-1"/>
            <a:ext cx="166253"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9D78993-A017-2243-8137-EAF3CB08D088}"/>
              </a:ext>
            </a:extLst>
          </p:cNvPr>
          <p:cNvSpPr>
            <a:spLocks noGrp="1"/>
          </p:cNvSpPr>
          <p:nvPr>
            <p:ph type="title" hasCustomPrompt="1"/>
          </p:nvPr>
        </p:nvSpPr>
        <p:spPr>
          <a:xfrm>
            <a:off x="480392" y="396460"/>
            <a:ext cx="2724164" cy="1301473"/>
          </a:xfrm>
        </p:spPr>
        <p:txBody>
          <a:bodyPr/>
          <a:lstStyle>
            <a:lvl1pPr>
              <a:defRPr>
                <a:solidFill>
                  <a:schemeClr val="bg1"/>
                </a:solidFill>
              </a:defRPr>
            </a:lvl1pPr>
          </a:lstStyle>
          <a:p>
            <a:r>
              <a:rPr lang="en-US"/>
              <a:t>Title</a:t>
            </a:r>
          </a:p>
        </p:txBody>
      </p:sp>
      <p:sp>
        <p:nvSpPr>
          <p:cNvPr id="3" name="Content Placeholder 2">
            <a:extLst>
              <a:ext uri="{FF2B5EF4-FFF2-40B4-BE49-F238E27FC236}">
                <a16:creationId xmlns:a16="http://schemas.microsoft.com/office/drawing/2014/main" id="{750CCE92-D5F4-0E40-95F7-EBC0C5B05569}"/>
              </a:ext>
            </a:extLst>
          </p:cNvPr>
          <p:cNvSpPr>
            <a:spLocks noGrp="1"/>
          </p:cNvSpPr>
          <p:nvPr>
            <p:ph sz="half" idx="1" hasCustomPrompt="1"/>
          </p:nvPr>
        </p:nvSpPr>
        <p:spPr>
          <a:xfrm>
            <a:off x="480392" y="1825625"/>
            <a:ext cx="2724164" cy="4351338"/>
          </a:xfrm>
        </p:spPr>
        <p:txBody>
          <a:bodyPr>
            <a:normAutofit/>
          </a:bodyPr>
          <a:lstStyle>
            <a:lvl1pPr marL="0" indent="0">
              <a:spcBef>
                <a:spcPts val="0"/>
              </a:spcBef>
              <a:spcAft>
                <a:spcPts val="1200"/>
              </a:spcAft>
              <a:buNone/>
              <a:defRPr sz="2000">
                <a:solidFill>
                  <a:schemeClr val="bg1"/>
                </a:solidFill>
                <a:latin typeface="+mj-lt"/>
              </a:defRPr>
            </a:lvl1pPr>
            <a:lvl2pPr marL="457200" indent="0">
              <a:spcBef>
                <a:spcPts val="0"/>
              </a:spcBef>
              <a:spcAft>
                <a:spcPts val="1200"/>
              </a:spcAft>
              <a:buNone/>
              <a:defRPr sz="2000">
                <a:solidFill>
                  <a:schemeClr val="bg1"/>
                </a:solidFill>
                <a:latin typeface="+mj-lt"/>
              </a:defRPr>
            </a:lvl2pPr>
            <a:lvl3pPr marL="914400" indent="0">
              <a:spcBef>
                <a:spcPts val="0"/>
              </a:spcBef>
              <a:spcAft>
                <a:spcPts val="1200"/>
              </a:spcAft>
              <a:buNone/>
              <a:defRPr sz="2000">
                <a:solidFill>
                  <a:schemeClr val="bg1"/>
                </a:solidFill>
                <a:latin typeface="+mj-lt"/>
              </a:defRPr>
            </a:lvl3pPr>
            <a:lvl4pPr marL="1371600" indent="0">
              <a:spcBef>
                <a:spcPts val="0"/>
              </a:spcBef>
              <a:spcAft>
                <a:spcPts val="1200"/>
              </a:spcAft>
              <a:buNone/>
              <a:defRPr sz="2000">
                <a:solidFill>
                  <a:schemeClr val="bg1"/>
                </a:solidFill>
                <a:latin typeface="+mj-lt"/>
              </a:defRPr>
            </a:lvl4pPr>
            <a:lvl5pPr marL="1828800" indent="0">
              <a:spcBef>
                <a:spcPts val="0"/>
              </a:spcBef>
              <a:spcAft>
                <a:spcPts val="1200"/>
              </a:spcAft>
              <a:buNone/>
              <a:defRPr sz="2000">
                <a:solidFill>
                  <a:schemeClr val="bg1"/>
                </a:solidFill>
                <a:latin typeface="+mj-lt"/>
              </a:defRPr>
            </a:lvl5pPr>
          </a:lstStyle>
          <a:p>
            <a:pPr lvl="0"/>
            <a:r>
              <a:rPr lang="en-US"/>
              <a:t>Lorem ipsum dolor sit </a:t>
            </a:r>
            <a:r>
              <a:rPr lang="en-US" err="1"/>
              <a:t>amet</a:t>
            </a:r>
            <a:r>
              <a:rPr lang="en-US"/>
              <a:t>, </a:t>
            </a:r>
            <a:r>
              <a:rPr lang="en-US" err="1"/>
              <a:t>consectetuer</a:t>
            </a:r>
            <a:r>
              <a:rPr lang="en-US"/>
              <a:t> </a:t>
            </a:r>
            <a:r>
              <a:rPr lang="en-US" err="1"/>
              <a:t>adipiscing</a:t>
            </a:r>
            <a:r>
              <a:rPr lang="en-US"/>
              <a:t> </a:t>
            </a:r>
            <a:r>
              <a:rPr lang="en-US" err="1"/>
              <a:t>elit</a:t>
            </a:r>
            <a:r>
              <a:rPr lang="en-US"/>
              <a:t>. Maecenas </a:t>
            </a:r>
            <a:r>
              <a:rPr lang="en-US" err="1"/>
              <a:t>porttitor</a:t>
            </a:r>
            <a:r>
              <a:rPr lang="en-US"/>
              <a:t> </a:t>
            </a:r>
            <a:r>
              <a:rPr lang="en-US" err="1"/>
              <a:t>congue</a:t>
            </a:r>
            <a:r>
              <a:rPr lang="en-US"/>
              <a:t> </a:t>
            </a:r>
            <a:r>
              <a:rPr lang="en-US" err="1"/>
              <a:t>massa</a:t>
            </a:r>
            <a:r>
              <a:rPr lang="en-US"/>
              <a:t>. </a:t>
            </a:r>
            <a:r>
              <a:rPr lang="en-US" err="1"/>
              <a:t>Fusce</a:t>
            </a:r>
            <a:r>
              <a:rPr lang="en-US"/>
              <a:t> </a:t>
            </a:r>
            <a:r>
              <a:rPr lang="en-US" err="1"/>
              <a:t>posuere</a:t>
            </a:r>
            <a:r>
              <a:rPr lang="en-US"/>
              <a:t>, magna sed pulvinar </a:t>
            </a:r>
            <a:r>
              <a:rPr lang="en-US" err="1"/>
              <a:t>ultricies</a:t>
            </a:r>
            <a:r>
              <a:rPr lang="en-US"/>
              <a:t>, </a:t>
            </a:r>
            <a:r>
              <a:rPr lang="en-US" err="1"/>
              <a:t>purus</a:t>
            </a:r>
            <a:r>
              <a:rPr lang="en-US"/>
              <a:t> </a:t>
            </a:r>
            <a:r>
              <a:rPr lang="en-US" err="1"/>
              <a:t>lectus</a:t>
            </a:r>
            <a:r>
              <a:rPr lang="en-US"/>
              <a:t> </a:t>
            </a:r>
            <a:r>
              <a:rPr lang="en-US" err="1"/>
              <a:t>malesuada</a:t>
            </a:r>
            <a:r>
              <a:rPr lang="en-US"/>
              <a:t> libero, sit </a:t>
            </a:r>
            <a:r>
              <a:rPr lang="en-US" err="1"/>
              <a:t>amet</a:t>
            </a:r>
            <a:r>
              <a:rPr lang="en-US"/>
              <a:t> </a:t>
            </a:r>
            <a:r>
              <a:rPr lang="en-US" err="1"/>
              <a:t>commodo</a:t>
            </a:r>
            <a:r>
              <a:rPr lang="en-US"/>
              <a:t> magna eros </a:t>
            </a:r>
            <a:r>
              <a:rPr lang="en-US" err="1"/>
              <a:t>quis</a:t>
            </a:r>
            <a:r>
              <a:rPr lang="en-US"/>
              <a:t> </a:t>
            </a:r>
            <a:r>
              <a:rPr lang="en-US" err="1"/>
              <a:t>urna</a:t>
            </a:r>
            <a:r>
              <a:rPr lang="en-US"/>
              <a:t>.</a:t>
            </a:r>
          </a:p>
        </p:txBody>
      </p:sp>
      <p:sp>
        <p:nvSpPr>
          <p:cNvPr id="4" name="Content Placeholder 3">
            <a:extLst>
              <a:ext uri="{FF2B5EF4-FFF2-40B4-BE49-F238E27FC236}">
                <a16:creationId xmlns:a16="http://schemas.microsoft.com/office/drawing/2014/main" id="{3CB18432-8779-9E40-977E-E0623C6EF50F}"/>
              </a:ext>
            </a:extLst>
          </p:cNvPr>
          <p:cNvSpPr>
            <a:spLocks noGrp="1"/>
          </p:cNvSpPr>
          <p:nvPr>
            <p:ph sz="half" idx="2"/>
          </p:nvPr>
        </p:nvSpPr>
        <p:spPr>
          <a:xfrm>
            <a:off x="3985953" y="1825625"/>
            <a:ext cx="7722341"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a:extLst>
              <a:ext uri="{FF2B5EF4-FFF2-40B4-BE49-F238E27FC236}">
                <a16:creationId xmlns:a16="http://schemas.microsoft.com/office/drawing/2014/main" id="{3E5EE125-052D-304C-9C86-5D6365A1F6D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8AE14F4-5916-5B43-B734-9C0ABFF90014}"/>
              </a:ext>
            </a:extLst>
          </p:cNvPr>
          <p:cNvSpPr>
            <a:spLocks noGrp="1"/>
          </p:cNvSpPr>
          <p:nvPr>
            <p:ph type="sldNum" sz="quarter" idx="12"/>
          </p:nvPr>
        </p:nvSpPr>
        <p:spPr/>
        <p:txBody>
          <a:bodyPr/>
          <a:lstStyle/>
          <a:p>
            <a:fld id="{F2AE5F92-D721-6F42-898E-1A0DBF6914A1}" type="slidenum">
              <a:rPr lang="en-US" smtClean="0"/>
              <a:t>‹#›</a:t>
            </a:fld>
            <a:endParaRPr lang="en-US"/>
          </a:p>
        </p:txBody>
      </p:sp>
      <p:sp>
        <p:nvSpPr>
          <p:cNvPr id="17" name="Text Placeholder 16">
            <a:extLst>
              <a:ext uri="{FF2B5EF4-FFF2-40B4-BE49-F238E27FC236}">
                <a16:creationId xmlns:a16="http://schemas.microsoft.com/office/drawing/2014/main" id="{187CBFAC-9D2D-1E3C-01A0-6BC22C7C49A3}"/>
              </a:ext>
            </a:extLst>
          </p:cNvPr>
          <p:cNvSpPr>
            <a:spLocks noGrp="1"/>
          </p:cNvSpPr>
          <p:nvPr>
            <p:ph type="body" sz="quarter" idx="13" hasCustomPrompt="1"/>
          </p:nvPr>
        </p:nvSpPr>
        <p:spPr>
          <a:xfrm>
            <a:off x="3985953" y="396875"/>
            <a:ext cx="7721860" cy="1301750"/>
          </a:xfrm>
        </p:spPr>
        <p:txBody>
          <a:bodyPr anchor="b"/>
          <a:lstStyle>
            <a:lvl1pPr marL="0" indent="0">
              <a:buNone/>
              <a:defRPr sz="2400" b="1">
                <a:solidFill>
                  <a:schemeClr val="accent1"/>
                </a:solidFill>
              </a:defRPr>
            </a:lvl1pPr>
            <a:lvl2pPr marL="457200" indent="0">
              <a:buNone/>
              <a:defRPr sz="2400">
                <a:solidFill>
                  <a:schemeClr val="accent2"/>
                </a:solidFill>
              </a:defRPr>
            </a:lvl2pPr>
            <a:lvl3pPr marL="914400" indent="0">
              <a:buNone/>
              <a:defRPr sz="2400">
                <a:solidFill>
                  <a:schemeClr val="accent2"/>
                </a:solidFill>
              </a:defRPr>
            </a:lvl3pPr>
          </a:lstStyle>
          <a:p>
            <a:pPr lvl="0"/>
            <a:r>
              <a:rPr lang="en-US"/>
              <a:t>Header</a:t>
            </a:r>
          </a:p>
        </p:txBody>
      </p:sp>
      <p:pic>
        <p:nvPicPr>
          <p:cNvPr id="9" name="Picture 8">
            <a:extLst>
              <a:ext uri="{FF2B5EF4-FFF2-40B4-BE49-F238E27FC236}">
                <a16:creationId xmlns:a16="http://schemas.microsoft.com/office/drawing/2014/main" id="{B0F5EF72-D611-5B47-1455-D4E353E392F5}"/>
              </a:ext>
            </a:extLst>
          </p:cNvPr>
          <p:cNvPicPr>
            <a:picLocks noChangeAspect="1"/>
          </p:cNvPicPr>
          <p:nvPr userDrawn="1"/>
        </p:nvPicPr>
        <p:blipFill>
          <a:blip r:embed="rId3">
            <a:lum bright="70000" contrast="-70000"/>
            <a:extLst>
              <a:ext uri="{28A0092B-C50C-407E-A947-70E740481C1C}">
                <a14:useLocalDpi xmlns:a14="http://schemas.microsoft.com/office/drawing/2010/main" val="0"/>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22186681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Menu (3)">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AA3C5CC-3B72-D893-4942-E82517F97AF1}"/>
              </a:ext>
            </a:extLst>
          </p:cNvPr>
          <p:cNvPicPr>
            <a:picLocks noChangeAspect="1"/>
          </p:cNvPicPr>
          <p:nvPr userDrawn="1"/>
        </p:nvPicPr>
        <p:blipFill>
          <a:blip r:embed="rId2">
            <a:extLst>
              <a:ext uri="{28A0092B-C50C-407E-A947-70E740481C1C}">
                <a14:useLocalDpi xmlns:a14="http://schemas.microsoft.com/office/drawing/2010/main" val="0"/>
              </a:ext>
            </a:extLst>
          </a:blip>
          <a:srcRect l="21708" r="21708"/>
          <a:stretch/>
        </p:blipFill>
        <p:spPr>
          <a:xfrm>
            <a:off x="-1" y="-1"/>
            <a:ext cx="5019618" cy="6858001"/>
          </a:xfrm>
          <a:prstGeom prst="rect">
            <a:avLst/>
          </a:prstGeom>
        </p:spPr>
      </p:pic>
      <p:sp>
        <p:nvSpPr>
          <p:cNvPr id="3" name="Rectangle 2">
            <a:extLst>
              <a:ext uri="{FF2B5EF4-FFF2-40B4-BE49-F238E27FC236}">
                <a16:creationId xmlns:a16="http://schemas.microsoft.com/office/drawing/2014/main" id="{3F289109-3AF7-FF15-7F97-D1356DB6EA90}"/>
              </a:ext>
            </a:extLst>
          </p:cNvPr>
          <p:cNvSpPr/>
          <p:nvPr userDrawn="1"/>
        </p:nvSpPr>
        <p:spPr>
          <a:xfrm>
            <a:off x="4937759" y="-2"/>
            <a:ext cx="166253"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150B257-A870-4246-B064-E82E8B159F78}"/>
              </a:ext>
            </a:extLst>
          </p:cNvPr>
          <p:cNvSpPr>
            <a:spLocks noGrp="1"/>
          </p:cNvSpPr>
          <p:nvPr>
            <p:ph type="title" hasCustomPrompt="1"/>
          </p:nvPr>
        </p:nvSpPr>
        <p:spPr>
          <a:xfrm>
            <a:off x="730881" y="961360"/>
            <a:ext cx="3760651" cy="538256"/>
          </a:xfrm>
        </p:spPr>
        <p:txBody>
          <a:bodyPr/>
          <a:lstStyle>
            <a:lvl1pPr>
              <a:defRPr>
                <a:solidFill>
                  <a:schemeClr val="bg1"/>
                </a:solidFill>
              </a:defRPr>
            </a:lvl1pPr>
          </a:lstStyle>
          <a:p>
            <a:r>
              <a:rPr lang="en-US"/>
              <a:t>Section Menu</a:t>
            </a:r>
          </a:p>
        </p:txBody>
      </p:sp>
      <p:sp>
        <p:nvSpPr>
          <p:cNvPr id="11" name="Text Placeholder 11">
            <a:extLst>
              <a:ext uri="{FF2B5EF4-FFF2-40B4-BE49-F238E27FC236}">
                <a16:creationId xmlns:a16="http://schemas.microsoft.com/office/drawing/2014/main" id="{BF67B4F0-D384-407E-A5CD-D7793335BC5C}"/>
              </a:ext>
            </a:extLst>
          </p:cNvPr>
          <p:cNvSpPr>
            <a:spLocks noGrp="1"/>
          </p:cNvSpPr>
          <p:nvPr>
            <p:ph type="body" sz="quarter" idx="16" hasCustomPrompt="1"/>
          </p:nvPr>
        </p:nvSpPr>
        <p:spPr>
          <a:xfrm>
            <a:off x="1556236" y="1870511"/>
            <a:ext cx="2935297" cy="1129544"/>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7" name="Text Placeholder 11">
            <a:extLst>
              <a:ext uri="{FF2B5EF4-FFF2-40B4-BE49-F238E27FC236}">
                <a16:creationId xmlns:a16="http://schemas.microsoft.com/office/drawing/2014/main" id="{D7A81439-EFCB-4AB7-B300-8505AF516069}"/>
              </a:ext>
            </a:extLst>
          </p:cNvPr>
          <p:cNvSpPr>
            <a:spLocks noGrp="1"/>
          </p:cNvSpPr>
          <p:nvPr>
            <p:ph type="body" sz="quarter" idx="17" hasCustomPrompt="1"/>
          </p:nvPr>
        </p:nvSpPr>
        <p:spPr>
          <a:xfrm>
            <a:off x="1556235" y="3161379"/>
            <a:ext cx="2935297" cy="1129544"/>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8" name="Text Placeholder 11">
            <a:extLst>
              <a:ext uri="{FF2B5EF4-FFF2-40B4-BE49-F238E27FC236}">
                <a16:creationId xmlns:a16="http://schemas.microsoft.com/office/drawing/2014/main" id="{C15D2B36-B4B5-4AB3-A8B3-A9DD74213A32}"/>
              </a:ext>
            </a:extLst>
          </p:cNvPr>
          <p:cNvSpPr>
            <a:spLocks noGrp="1"/>
          </p:cNvSpPr>
          <p:nvPr>
            <p:ph type="body" sz="quarter" idx="18" hasCustomPrompt="1"/>
          </p:nvPr>
        </p:nvSpPr>
        <p:spPr>
          <a:xfrm>
            <a:off x="1556236" y="4452246"/>
            <a:ext cx="2935297" cy="1129544"/>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9" name="Title 1">
            <a:extLst>
              <a:ext uri="{FF2B5EF4-FFF2-40B4-BE49-F238E27FC236}">
                <a16:creationId xmlns:a16="http://schemas.microsoft.com/office/drawing/2014/main" id="{769775E5-697B-48B5-95AA-1E3F337F7FD7}"/>
              </a:ext>
            </a:extLst>
          </p:cNvPr>
          <p:cNvSpPr txBox="1">
            <a:spLocks/>
          </p:cNvSpPr>
          <p:nvPr userDrawn="1"/>
        </p:nvSpPr>
        <p:spPr>
          <a:xfrm>
            <a:off x="864892" y="1923046"/>
            <a:ext cx="739832" cy="879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rPr>
              <a:t>1</a:t>
            </a:r>
          </a:p>
        </p:txBody>
      </p:sp>
      <p:sp>
        <p:nvSpPr>
          <p:cNvPr id="20" name="Title 1">
            <a:extLst>
              <a:ext uri="{FF2B5EF4-FFF2-40B4-BE49-F238E27FC236}">
                <a16:creationId xmlns:a16="http://schemas.microsoft.com/office/drawing/2014/main" id="{74BAF028-F7B7-4F6E-ABCE-0067F0C4F561}"/>
              </a:ext>
            </a:extLst>
          </p:cNvPr>
          <p:cNvSpPr txBox="1">
            <a:spLocks/>
          </p:cNvSpPr>
          <p:nvPr userDrawn="1"/>
        </p:nvSpPr>
        <p:spPr>
          <a:xfrm>
            <a:off x="864892" y="3161450"/>
            <a:ext cx="739832" cy="879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5"/>
                </a:solidFill>
                <a:latin typeface="Arial" panose="020B0604020202020204" pitchFamily="34" charset="0"/>
                <a:cs typeface="Arial" panose="020B0604020202020204" pitchFamily="34" charset="0"/>
              </a:rPr>
              <a:t>2</a:t>
            </a:r>
            <a:endPar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F3F94E9B-5141-434E-9B34-F411DC7F4F6C}"/>
              </a:ext>
            </a:extLst>
          </p:cNvPr>
          <p:cNvSpPr txBox="1">
            <a:spLocks/>
          </p:cNvSpPr>
          <p:nvPr userDrawn="1"/>
        </p:nvSpPr>
        <p:spPr>
          <a:xfrm>
            <a:off x="864892" y="4399854"/>
            <a:ext cx="739832" cy="879763"/>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5"/>
                </a:solidFill>
                <a:latin typeface="Arial" panose="020B0604020202020204" pitchFamily="34" charset="0"/>
                <a:cs typeface="Arial" panose="020B0604020202020204" pitchFamily="34" charset="0"/>
              </a:rPr>
              <a:t>3</a:t>
            </a:r>
            <a:endPar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endParaRPr>
          </a:p>
        </p:txBody>
      </p:sp>
      <p:sp>
        <p:nvSpPr>
          <p:cNvPr id="8" name="Picture Placeholder 2">
            <a:extLst>
              <a:ext uri="{FF2B5EF4-FFF2-40B4-BE49-F238E27FC236}">
                <a16:creationId xmlns:a16="http://schemas.microsoft.com/office/drawing/2014/main" id="{A2270514-D558-2CE1-4083-A532B8A13BFD}"/>
              </a:ext>
            </a:extLst>
          </p:cNvPr>
          <p:cNvSpPr>
            <a:spLocks noGrp="1"/>
          </p:cNvSpPr>
          <p:nvPr>
            <p:ph type="pic" sz="quarter" idx="13"/>
          </p:nvPr>
        </p:nvSpPr>
        <p:spPr>
          <a:xfrm>
            <a:off x="5104012" y="-4"/>
            <a:ext cx="7087988" cy="6858003"/>
          </a:xfrm>
        </p:spPr>
        <p:txBody>
          <a:bodyPr/>
          <a:lstStyle>
            <a:lvl1pPr marL="0" indent="0">
              <a:buNone/>
              <a:defRPr/>
            </a:lvl1pPr>
          </a:lstStyle>
          <a:p>
            <a:r>
              <a:rPr lang="en-US"/>
              <a:t>Click icon to add picture</a:t>
            </a:r>
          </a:p>
        </p:txBody>
      </p:sp>
      <p:sp>
        <p:nvSpPr>
          <p:cNvPr id="9" name="Freeform: Shape 8">
            <a:extLst>
              <a:ext uri="{FF2B5EF4-FFF2-40B4-BE49-F238E27FC236}">
                <a16:creationId xmlns:a16="http://schemas.microsoft.com/office/drawing/2014/main" id="{E8B59CD7-A2E0-B1BB-B0B5-1800B8956C4A}"/>
              </a:ext>
            </a:extLst>
          </p:cNvPr>
          <p:cNvSpPr/>
          <p:nvPr userDrawn="1"/>
        </p:nvSpPr>
        <p:spPr>
          <a:xfrm flipH="1" flipV="1">
            <a:off x="9633129" y="6206030"/>
            <a:ext cx="2558871" cy="658640"/>
          </a:xfrm>
          <a:custGeom>
            <a:avLst/>
            <a:gdLst>
              <a:gd name="connsiteX0" fmla="*/ 0 w 2558871"/>
              <a:gd name="connsiteY0" fmla="*/ 0 h 658640"/>
              <a:gd name="connsiteX1" fmla="*/ 2558871 w 2558871"/>
              <a:gd name="connsiteY1" fmla="*/ 0 h 658640"/>
              <a:gd name="connsiteX2" fmla="*/ 810992 w 2558871"/>
              <a:gd name="connsiteY2" fmla="*/ 515151 h 658640"/>
              <a:gd name="connsiteX3" fmla="*/ 60805 w 2558871"/>
              <a:gd name="connsiteY3" fmla="*/ 655521 h 658640"/>
              <a:gd name="connsiteX4" fmla="*/ 0 w 2558871"/>
              <a:gd name="connsiteY4" fmla="*/ 658640 h 658640"/>
              <a:gd name="connsiteX5" fmla="*/ 0 w 2558871"/>
              <a:gd name="connsiteY5" fmla="*/ 0 h 6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871" h="658640">
                <a:moveTo>
                  <a:pt x="0" y="0"/>
                </a:moveTo>
                <a:lnTo>
                  <a:pt x="2558871" y="0"/>
                </a:lnTo>
                <a:cubicBezTo>
                  <a:pt x="1957676" y="54335"/>
                  <a:pt x="1397961" y="343320"/>
                  <a:pt x="810992" y="515151"/>
                </a:cubicBezTo>
                <a:cubicBezTo>
                  <a:pt x="566165" y="586819"/>
                  <a:pt x="314468" y="633937"/>
                  <a:pt x="60805" y="655521"/>
                </a:cubicBezTo>
                <a:lnTo>
                  <a:pt x="0" y="658640"/>
                </a:lnTo>
                <a:lnTo>
                  <a:pt x="0" y="0"/>
                </a:lnTo>
                <a:close/>
              </a:path>
            </a:pathLst>
          </a:custGeom>
          <a:blipFill dpi="0" rotWithShape="1">
            <a:blip r:embed="rId3" cstate="screen">
              <a:extLst>
                <a:ext uri="{28A0092B-C50C-407E-A947-70E740481C1C}">
                  <a14:useLocalDpi xmlns:a14="http://schemas.microsoft.com/office/drawing/2010/main"/>
                </a:ext>
              </a:extLst>
            </a:blip>
            <a:srcRect/>
            <a:tile tx="0" ty="0" sx="100000" sy="100000" flip="none" algn="tl"/>
          </a:blipFill>
          <a:ln w="0" cap="flat">
            <a:noFill/>
            <a:prstDash val="solid"/>
            <a:miter/>
          </a:ln>
        </p:spPr>
        <p:txBody>
          <a:bodyPr rtlCol="0" anchor="ctr"/>
          <a:lstStyle/>
          <a:p>
            <a:endParaRPr lang="en-US"/>
          </a:p>
        </p:txBody>
      </p:sp>
      <p:sp>
        <p:nvSpPr>
          <p:cNvPr id="10" name="Freeform: Shape 9">
            <a:extLst>
              <a:ext uri="{FF2B5EF4-FFF2-40B4-BE49-F238E27FC236}">
                <a16:creationId xmlns:a16="http://schemas.microsoft.com/office/drawing/2014/main" id="{14E69D51-D487-BB39-CE03-932C5034EFF9}"/>
              </a:ext>
            </a:extLst>
          </p:cNvPr>
          <p:cNvSpPr/>
          <p:nvPr userDrawn="1"/>
        </p:nvSpPr>
        <p:spPr>
          <a:xfrm flipH="1" flipV="1">
            <a:off x="9199417" y="6071205"/>
            <a:ext cx="2992583" cy="803626"/>
          </a:xfrm>
          <a:custGeom>
            <a:avLst/>
            <a:gdLst>
              <a:gd name="connsiteX0" fmla="*/ 2992583 w 2992583"/>
              <a:gd name="connsiteY0" fmla="*/ 0 h 803626"/>
              <a:gd name="connsiteX1" fmla="*/ 818949 w 2992583"/>
              <a:gd name="connsiteY1" fmla="*/ 659326 h 803626"/>
              <a:gd name="connsiteX2" fmla="*/ 65795 w 2992583"/>
              <a:gd name="connsiteY2" fmla="*/ 800251 h 803626"/>
              <a:gd name="connsiteX3" fmla="*/ 0 w 2992583"/>
              <a:gd name="connsiteY3" fmla="*/ 803626 h 803626"/>
              <a:gd name="connsiteX4" fmla="*/ 0 w 2992583"/>
              <a:gd name="connsiteY4" fmla="*/ 658992 h 803626"/>
              <a:gd name="connsiteX5" fmla="*/ 65795 w 2992583"/>
              <a:gd name="connsiteY5" fmla="*/ 655617 h 803626"/>
              <a:gd name="connsiteX6" fmla="*/ 818949 w 2992583"/>
              <a:gd name="connsiteY6" fmla="*/ 514693 h 803626"/>
              <a:gd name="connsiteX7" fmla="*/ 864293 w 2992583"/>
              <a:gd name="connsiteY7" fmla="*/ 501098 h 803626"/>
              <a:gd name="connsiteX8" fmla="*/ 865497 w 2992583"/>
              <a:gd name="connsiteY8" fmla="*/ 500754 h 803626"/>
              <a:gd name="connsiteX9" fmla="*/ 872466 w 2992583"/>
              <a:gd name="connsiteY9" fmla="*/ 498689 h 803626"/>
              <a:gd name="connsiteX10" fmla="*/ 874703 w 2992583"/>
              <a:gd name="connsiteY10" fmla="*/ 498001 h 803626"/>
              <a:gd name="connsiteX11" fmla="*/ 875907 w 2992583"/>
              <a:gd name="connsiteY11" fmla="*/ 497656 h 803626"/>
              <a:gd name="connsiteX12" fmla="*/ 2531838 w 2992583"/>
              <a:gd name="connsiteY12" fmla="*/ 1807 h 803626"/>
              <a:gd name="connsiteX13" fmla="*/ 2992583 w 2992583"/>
              <a:gd name="connsiteY13" fmla="*/ 0 h 80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2583" h="803626">
                <a:moveTo>
                  <a:pt x="2992583" y="0"/>
                </a:moveTo>
                <a:cubicBezTo>
                  <a:pt x="2250487" y="110476"/>
                  <a:pt x="1397398" y="489999"/>
                  <a:pt x="818949" y="659326"/>
                </a:cubicBezTo>
                <a:cubicBezTo>
                  <a:pt x="573153" y="731277"/>
                  <a:pt x="320461" y="778582"/>
                  <a:pt x="65795" y="800251"/>
                </a:cubicBezTo>
                <a:lnTo>
                  <a:pt x="0" y="803626"/>
                </a:lnTo>
                <a:lnTo>
                  <a:pt x="0" y="658992"/>
                </a:lnTo>
                <a:lnTo>
                  <a:pt x="65795" y="655617"/>
                </a:lnTo>
                <a:cubicBezTo>
                  <a:pt x="320461" y="633948"/>
                  <a:pt x="573153" y="586644"/>
                  <a:pt x="818949" y="514693"/>
                </a:cubicBezTo>
                <a:cubicBezTo>
                  <a:pt x="834092" y="510219"/>
                  <a:pt x="849235" y="505658"/>
                  <a:pt x="864293" y="501098"/>
                </a:cubicBezTo>
                <a:cubicBezTo>
                  <a:pt x="864723" y="501012"/>
                  <a:pt x="865067" y="500840"/>
                  <a:pt x="865497" y="500754"/>
                </a:cubicBezTo>
                <a:cubicBezTo>
                  <a:pt x="867647" y="500151"/>
                  <a:pt x="870057" y="499377"/>
                  <a:pt x="872466" y="498689"/>
                </a:cubicBezTo>
                <a:cubicBezTo>
                  <a:pt x="873241" y="498431"/>
                  <a:pt x="873929" y="498259"/>
                  <a:pt x="874703" y="498001"/>
                </a:cubicBezTo>
                <a:cubicBezTo>
                  <a:pt x="875133" y="497915"/>
                  <a:pt x="875477" y="497742"/>
                  <a:pt x="875907" y="497656"/>
                </a:cubicBezTo>
                <a:cubicBezTo>
                  <a:pt x="1430867" y="327899"/>
                  <a:pt x="1963456" y="63498"/>
                  <a:pt x="2531838" y="1807"/>
                </a:cubicBezTo>
                <a:lnTo>
                  <a:pt x="2992583" y="0"/>
                </a:lnTo>
                <a:close/>
              </a:path>
            </a:pathLst>
          </a:custGeom>
          <a:solidFill>
            <a:schemeClr val="accent5"/>
          </a:solidFill>
          <a:ln w="0" cap="flat">
            <a:noFill/>
            <a:prstDash val="solid"/>
            <a:miter/>
          </a:ln>
        </p:spPr>
        <p:txBody>
          <a:bodyPr rtlCol="0" anchor="ctr"/>
          <a:lstStyle/>
          <a:p>
            <a:endParaRPr lang="en-US"/>
          </a:p>
        </p:txBody>
      </p:sp>
      <p:sp>
        <p:nvSpPr>
          <p:cNvPr id="13" name="Footer Placeholder 4">
            <a:extLst>
              <a:ext uri="{FF2B5EF4-FFF2-40B4-BE49-F238E27FC236}">
                <a16:creationId xmlns:a16="http://schemas.microsoft.com/office/drawing/2014/main" id="{062CAD55-2865-12B7-D754-E9202660A65F}"/>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14" name="Slide Number Placeholder 5">
            <a:extLst>
              <a:ext uri="{FF2B5EF4-FFF2-40B4-BE49-F238E27FC236}">
                <a16:creationId xmlns:a16="http://schemas.microsoft.com/office/drawing/2014/main" id="{B2EC6FF5-EFD9-C17D-3E9C-7284222D4F70}"/>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pic>
        <p:nvPicPr>
          <p:cNvPr id="4" name="Picture 3">
            <a:extLst>
              <a:ext uri="{FF2B5EF4-FFF2-40B4-BE49-F238E27FC236}">
                <a16:creationId xmlns:a16="http://schemas.microsoft.com/office/drawing/2014/main" id="{99842CF4-B6F8-DCF8-1C46-895E6CAC6DB3}"/>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357864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Menu (4)">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6A3BDE3-39C8-9288-E398-20AE7824C63F}"/>
              </a:ext>
            </a:extLst>
          </p:cNvPr>
          <p:cNvPicPr>
            <a:picLocks noChangeAspect="1"/>
          </p:cNvPicPr>
          <p:nvPr userDrawn="1"/>
        </p:nvPicPr>
        <p:blipFill>
          <a:blip r:embed="rId2">
            <a:extLst>
              <a:ext uri="{28A0092B-C50C-407E-A947-70E740481C1C}">
                <a14:useLocalDpi xmlns:a14="http://schemas.microsoft.com/office/drawing/2010/main" val="0"/>
              </a:ext>
            </a:extLst>
          </a:blip>
          <a:srcRect l="21708" r="21708"/>
          <a:stretch/>
        </p:blipFill>
        <p:spPr>
          <a:xfrm>
            <a:off x="-1" y="-1"/>
            <a:ext cx="5019618" cy="6858001"/>
          </a:xfrm>
          <a:prstGeom prst="rect">
            <a:avLst/>
          </a:prstGeom>
        </p:spPr>
      </p:pic>
      <p:sp>
        <p:nvSpPr>
          <p:cNvPr id="5" name="Rectangle 4">
            <a:extLst>
              <a:ext uri="{FF2B5EF4-FFF2-40B4-BE49-F238E27FC236}">
                <a16:creationId xmlns:a16="http://schemas.microsoft.com/office/drawing/2014/main" id="{7C72610E-A6CD-651F-06BE-722B6EC6CF56}"/>
              </a:ext>
            </a:extLst>
          </p:cNvPr>
          <p:cNvSpPr/>
          <p:nvPr userDrawn="1"/>
        </p:nvSpPr>
        <p:spPr>
          <a:xfrm>
            <a:off x="4937759" y="-2"/>
            <a:ext cx="166253" cy="6858001"/>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0150B257-A870-4246-B064-E82E8B159F78}"/>
              </a:ext>
            </a:extLst>
          </p:cNvPr>
          <p:cNvSpPr>
            <a:spLocks noGrp="1"/>
          </p:cNvSpPr>
          <p:nvPr>
            <p:ph type="title" hasCustomPrompt="1"/>
          </p:nvPr>
        </p:nvSpPr>
        <p:spPr>
          <a:xfrm>
            <a:off x="730881" y="961360"/>
            <a:ext cx="3760651" cy="538256"/>
          </a:xfrm>
        </p:spPr>
        <p:txBody>
          <a:bodyPr/>
          <a:lstStyle>
            <a:lvl1pPr>
              <a:defRPr>
                <a:solidFill>
                  <a:schemeClr val="bg1"/>
                </a:solidFill>
              </a:defRPr>
            </a:lvl1pPr>
          </a:lstStyle>
          <a:p>
            <a:r>
              <a:rPr lang="en-US"/>
              <a:t>Section Menu</a:t>
            </a:r>
          </a:p>
        </p:txBody>
      </p:sp>
      <p:sp>
        <p:nvSpPr>
          <p:cNvPr id="12" name="Picture Placeholder 2">
            <a:extLst>
              <a:ext uri="{FF2B5EF4-FFF2-40B4-BE49-F238E27FC236}">
                <a16:creationId xmlns:a16="http://schemas.microsoft.com/office/drawing/2014/main" id="{397F68AE-CD4F-574D-B13E-E60E6E119379}"/>
              </a:ext>
            </a:extLst>
          </p:cNvPr>
          <p:cNvSpPr>
            <a:spLocks noGrp="1"/>
          </p:cNvSpPr>
          <p:nvPr>
            <p:ph type="pic" sz="quarter" idx="13"/>
          </p:nvPr>
        </p:nvSpPr>
        <p:spPr>
          <a:xfrm>
            <a:off x="5104012" y="-4"/>
            <a:ext cx="7087988" cy="6858003"/>
          </a:xfrm>
        </p:spPr>
        <p:txBody>
          <a:bodyPr/>
          <a:lstStyle>
            <a:lvl1pPr marL="0" indent="0">
              <a:buNone/>
              <a:defRPr/>
            </a:lvl1pPr>
          </a:lstStyle>
          <a:p>
            <a:r>
              <a:rPr lang="en-US"/>
              <a:t>Click icon to add picture</a:t>
            </a:r>
          </a:p>
        </p:txBody>
      </p:sp>
      <p:sp>
        <p:nvSpPr>
          <p:cNvPr id="11" name="Text Placeholder 11">
            <a:extLst>
              <a:ext uri="{FF2B5EF4-FFF2-40B4-BE49-F238E27FC236}">
                <a16:creationId xmlns:a16="http://schemas.microsoft.com/office/drawing/2014/main" id="{BF67B4F0-D384-407E-A5CD-D7793335BC5C}"/>
              </a:ext>
            </a:extLst>
          </p:cNvPr>
          <p:cNvSpPr>
            <a:spLocks noGrp="1"/>
          </p:cNvSpPr>
          <p:nvPr>
            <p:ph type="body" sz="quarter" idx="16" hasCustomPrompt="1"/>
          </p:nvPr>
        </p:nvSpPr>
        <p:spPr>
          <a:xfrm>
            <a:off x="1556236" y="1709871"/>
            <a:ext cx="2935296" cy="824089"/>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7" name="Text Placeholder 11">
            <a:extLst>
              <a:ext uri="{FF2B5EF4-FFF2-40B4-BE49-F238E27FC236}">
                <a16:creationId xmlns:a16="http://schemas.microsoft.com/office/drawing/2014/main" id="{D7A81439-EFCB-4AB7-B300-8505AF516069}"/>
              </a:ext>
            </a:extLst>
          </p:cNvPr>
          <p:cNvSpPr>
            <a:spLocks noGrp="1"/>
          </p:cNvSpPr>
          <p:nvPr>
            <p:ph type="body" sz="quarter" idx="17" hasCustomPrompt="1"/>
          </p:nvPr>
        </p:nvSpPr>
        <p:spPr>
          <a:xfrm>
            <a:off x="1556236" y="2767547"/>
            <a:ext cx="2935296" cy="824089"/>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8" name="Text Placeholder 11">
            <a:extLst>
              <a:ext uri="{FF2B5EF4-FFF2-40B4-BE49-F238E27FC236}">
                <a16:creationId xmlns:a16="http://schemas.microsoft.com/office/drawing/2014/main" id="{C15D2B36-B4B5-4AB3-A8B3-A9DD74213A32}"/>
              </a:ext>
            </a:extLst>
          </p:cNvPr>
          <p:cNvSpPr>
            <a:spLocks noGrp="1"/>
          </p:cNvSpPr>
          <p:nvPr>
            <p:ph type="body" sz="quarter" idx="18" hasCustomPrompt="1"/>
          </p:nvPr>
        </p:nvSpPr>
        <p:spPr>
          <a:xfrm>
            <a:off x="1556236" y="3825223"/>
            <a:ext cx="2935296" cy="824089"/>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19" name="Title 1">
            <a:extLst>
              <a:ext uri="{FF2B5EF4-FFF2-40B4-BE49-F238E27FC236}">
                <a16:creationId xmlns:a16="http://schemas.microsoft.com/office/drawing/2014/main" id="{769775E5-697B-48B5-95AA-1E3F337F7FD7}"/>
              </a:ext>
            </a:extLst>
          </p:cNvPr>
          <p:cNvSpPr txBox="1">
            <a:spLocks/>
          </p:cNvSpPr>
          <p:nvPr userDrawn="1"/>
        </p:nvSpPr>
        <p:spPr>
          <a:xfrm>
            <a:off x="864892" y="1762406"/>
            <a:ext cx="739832" cy="6418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rPr>
              <a:t>1</a:t>
            </a:r>
          </a:p>
        </p:txBody>
      </p:sp>
      <p:sp>
        <p:nvSpPr>
          <p:cNvPr id="20" name="Title 1">
            <a:extLst>
              <a:ext uri="{FF2B5EF4-FFF2-40B4-BE49-F238E27FC236}">
                <a16:creationId xmlns:a16="http://schemas.microsoft.com/office/drawing/2014/main" id="{74BAF028-F7B7-4F6E-ABCE-0067F0C4F561}"/>
              </a:ext>
            </a:extLst>
          </p:cNvPr>
          <p:cNvSpPr txBox="1">
            <a:spLocks/>
          </p:cNvSpPr>
          <p:nvPr userDrawn="1"/>
        </p:nvSpPr>
        <p:spPr>
          <a:xfrm>
            <a:off x="864892" y="2832943"/>
            <a:ext cx="739832" cy="6418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5"/>
                </a:solidFill>
                <a:latin typeface="Arial" panose="020B0604020202020204" pitchFamily="34" charset="0"/>
                <a:cs typeface="Arial" panose="020B0604020202020204" pitchFamily="34" charset="0"/>
              </a:rPr>
              <a:t>2</a:t>
            </a:r>
            <a:endPar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endParaRPr>
          </a:p>
        </p:txBody>
      </p:sp>
      <p:sp>
        <p:nvSpPr>
          <p:cNvPr id="21" name="Title 1">
            <a:extLst>
              <a:ext uri="{FF2B5EF4-FFF2-40B4-BE49-F238E27FC236}">
                <a16:creationId xmlns:a16="http://schemas.microsoft.com/office/drawing/2014/main" id="{F3F94E9B-5141-434E-9B34-F411DC7F4F6C}"/>
              </a:ext>
            </a:extLst>
          </p:cNvPr>
          <p:cNvSpPr txBox="1">
            <a:spLocks/>
          </p:cNvSpPr>
          <p:nvPr userDrawn="1"/>
        </p:nvSpPr>
        <p:spPr>
          <a:xfrm>
            <a:off x="864892" y="3903480"/>
            <a:ext cx="739832" cy="6418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5"/>
                </a:solidFill>
                <a:latin typeface="Arial" panose="020B0604020202020204" pitchFamily="34" charset="0"/>
                <a:cs typeface="Arial" panose="020B0604020202020204" pitchFamily="34" charset="0"/>
              </a:rPr>
              <a:t>3</a:t>
            </a:r>
            <a:endPar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endParaRPr>
          </a:p>
        </p:txBody>
      </p:sp>
      <p:sp>
        <p:nvSpPr>
          <p:cNvPr id="16" name="Text Placeholder 11">
            <a:extLst>
              <a:ext uri="{FF2B5EF4-FFF2-40B4-BE49-F238E27FC236}">
                <a16:creationId xmlns:a16="http://schemas.microsoft.com/office/drawing/2014/main" id="{996ED92B-1593-1BAA-B0F0-C9A73C744B04}"/>
              </a:ext>
            </a:extLst>
          </p:cNvPr>
          <p:cNvSpPr>
            <a:spLocks noGrp="1"/>
          </p:cNvSpPr>
          <p:nvPr>
            <p:ph type="body" sz="quarter" idx="19" hasCustomPrompt="1"/>
          </p:nvPr>
        </p:nvSpPr>
        <p:spPr>
          <a:xfrm>
            <a:off x="1556235" y="4882898"/>
            <a:ext cx="2935296" cy="824089"/>
          </a:xfrm>
        </p:spPr>
        <p:txBody>
          <a:bodyPr anchor="ctr">
            <a:normAutofit/>
          </a:bodyPr>
          <a:lstStyle>
            <a:lvl1pPr marL="0" indent="0">
              <a:buNone/>
              <a:defRPr sz="1500" b="0">
                <a:solidFill>
                  <a:schemeClr val="bg1"/>
                </a:solidFill>
              </a:defRPr>
            </a:lvl1pPr>
            <a:lvl2pPr>
              <a:lnSpc>
                <a:spcPct val="100000"/>
              </a:lnSpc>
              <a:defRPr sz="1200"/>
            </a:lvl2pPr>
            <a:lvl3pPr marL="0" indent="0">
              <a:lnSpc>
                <a:spcPct val="100000"/>
              </a:lnSpc>
              <a:buFontTx/>
              <a:buNone/>
              <a:defRPr sz="1200"/>
            </a:lvl3pPr>
            <a:lvl4pPr marL="0" indent="0">
              <a:lnSpc>
                <a:spcPct val="100000"/>
              </a:lnSpc>
              <a:buNone/>
              <a:defRPr sz="1200"/>
            </a:lvl4pPr>
            <a:lvl5pPr marL="0" indent="0">
              <a:lnSpc>
                <a:spcPct val="100000"/>
              </a:lnSpc>
              <a:buNone/>
              <a:defRPr sz="1200"/>
            </a:lvl5pPr>
            <a:lvl6pPr marL="0" indent="0">
              <a:lnSpc>
                <a:spcPct val="100000"/>
              </a:lnSpc>
              <a:buNone/>
              <a:defRPr sz="1200"/>
            </a:lvl6pPr>
            <a:lvl7pPr marL="0" indent="0">
              <a:lnSpc>
                <a:spcPct val="100000"/>
              </a:lnSpc>
              <a:buNone/>
              <a:defRPr sz="1200"/>
            </a:lvl7pPr>
            <a:lvl8pPr marL="0" indent="0">
              <a:lnSpc>
                <a:spcPct val="100000"/>
              </a:lnSpc>
              <a:buNone/>
              <a:defRPr sz="1200"/>
            </a:lvl8pPr>
            <a:lvl9pPr marL="0" indent="0">
              <a:lnSpc>
                <a:spcPct val="100000"/>
              </a:lnSpc>
              <a:buNone/>
              <a:defRPr sz="1200"/>
            </a:lvl9pPr>
          </a:lstStyle>
          <a:p>
            <a:pPr lvl="0"/>
            <a:r>
              <a:rPr lang="en-US"/>
              <a:t>Lorem ipsum dolor sit amet, consectetuer adipiscing elit. Maecenas </a:t>
            </a:r>
            <a:r>
              <a:rPr lang="en-US" err="1"/>
              <a:t>cong</a:t>
            </a:r>
            <a:r>
              <a:rPr lang="en-US"/>
              <a:t> </a:t>
            </a:r>
            <a:r>
              <a:rPr lang="en-US" err="1"/>
              <a:t>massa</a:t>
            </a:r>
            <a:r>
              <a:rPr lang="en-US"/>
              <a:t>.</a:t>
            </a:r>
          </a:p>
        </p:txBody>
      </p:sp>
      <p:sp>
        <p:nvSpPr>
          <p:cNvPr id="22" name="Title 1">
            <a:extLst>
              <a:ext uri="{FF2B5EF4-FFF2-40B4-BE49-F238E27FC236}">
                <a16:creationId xmlns:a16="http://schemas.microsoft.com/office/drawing/2014/main" id="{8CF0B29B-606B-C8F9-9FA8-40A6CE4861AA}"/>
              </a:ext>
            </a:extLst>
          </p:cNvPr>
          <p:cNvSpPr txBox="1">
            <a:spLocks/>
          </p:cNvSpPr>
          <p:nvPr userDrawn="1"/>
        </p:nvSpPr>
        <p:spPr>
          <a:xfrm>
            <a:off x="848567" y="4974016"/>
            <a:ext cx="739832" cy="641855"/>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000" b="1" kern="1200">
                <a:solidFill>
                  <a:schemeClr val="tx1"/>
                </a:solidFill>
                <a:latin typeface="Franklin Gothic Book" panose="020B0503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sz="4000">
                <a:solidFill>
                  <a:schemeClr val="accent5"/>
                </a:solidFill>
                <a:latin typeface="Arial" panose="020B0604020202020204" pitchFamily="34" charset="0"/>
                <a:cs typeface="Arial" panose="020B0604020202020204" pitchFamily="34" charset="0"/>
              </a:rPr>
              <a:t>4</a:t>
            </a:r>
            <a:endParaRPr kumimoji="0" lang="en-US" sz="4000" i="0" u="none" strike="noStrike" kern="1200" cap="none" spc="0" normalizeH="0" baseline="0" noProof="0">
              <a:ln>
                <a:noFill/>
              </a:ln>
              <a:solidFill>
                <a:schemeClr val="accent5"/>
              </a:solidFill>
              <a:effectLst/>
              <a:uLnTx/>
              <a:uFillTx/>
              <a:latin typeface="Arial" panose="020B0604020202020204" pitchFamily="34" charset="0"/>
              <a:cs typeface="Arial" panose="020B0604020202020204" pitchFamily="34" charset="0"/>
            </a:endParaRPr>
          </a:p>
        </p:txBody>
      </p:sp>
      <p:sp>
        <p:nvSpPr>
          <p:cNvPr id="7" name="Freeform: Shape 6">
            <a:extLst>
              <a:ext uri="{FF2B5EF4-FFF2-40B4-BE49-F238E27FC236}">
                <a16:creationId xmlns:a16="http://schemas.microsoft.com/office/drawing/2014/main" id="{C21E4A2B-A089-84F2-7CEA-67D768A9739B}"/>
              </a:ext>
            </a:extLst>
          </p:cNvPr>
          <p:cNvSpPr/>
          <p:nvPr userDrawn="1"/>
        </p:nvSpPr>
        <p:spPr>
          <a:xfrm flipH="1" flipV="1">
            <a:off x="9633129" y="6206030"/>
            <a:ext cx="2558871" cy="658640"/>
          </a:xfrm>
          <a:custGeom>
            <a:avLst/>
            <a:gdLst>
              <a:gd name="connsiteX0" fmla="*/ 0 w 2558871"/>
              <a:gd name="connsiteY0" fmla="*/ 0 h 658640"/>
              <a:gd name="connsiteX1" fmla="*/ 2558871 w 2558871"/>
              <a:gd name="connsiteY1" fmla="*/ 0 h 658640"/>
              <a:gd name="connsiteX2" fmla="*/ 810992 w 2558871"/>
              <a:gd name="connsiteY2" fmla="*/ 515151 h 658640"/>
              <a:gd name="connsiteX3" fmla="*/ 60805 w 2558871"/>
              <a:gd name="connsiteY3" fmla="*/ 655521 h 658640"/>
              <a:gd name="connsiteX4" fmla="*/ 0 w 2558871"/>
              <a:gd name="connsiteY4" fmla="*/ 658640 h 658640"/>
              <a:gd name="connsiteX5" fmla="*/ 0 w 2558871"/>
              <a:gd name="connsiteY5" fmla="*/ 0 h 6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871" h="658640">
                <a:moveTo>
                  <a:pt x="0" y="0"/>
                </a:moveTo>
                <a:lnTo>
                  <a:pt x="2558871" y="0"/>
                </a:lnTo>
                <a:cubicBezTo>
                  <a:pt x="1957676" y="54335"/>
                  <a:pt x="1397961" y="343320"/>
                  <a:pt x="810992" y="515151"/>
                </a:cubicBezTo>
                <a:cubicBezTo>
                  <a:pt x="566165" y="586819"/>
                  <a:pt x="314468" y="633937"/>
                  <a:pt x="60805" y="655521"/>
                </a:cubicBezTo>
                <a:lnTo>
                  <a:pt x="0" y="658640"/>
                </a:lnTo>
                <a:lnTo>
                  <a:pt x="0" y="0"/>
                </a:lnTo>
                <a:close/>
              </a:path>
            </a:pathLst>
          </a:custGeom>
          <a:blipFill dpi="0" rotWithShape="1">
            <a:blip r:embed="rId3" cstate="screen">
              <a:extLst>
                <a:ext uri="{28A0092B-C50C-407E-A947-70E740481C1C}">
                  <a14:useLocalDpi xmlns:a14="http://schemas.microsoft.com/office/drawing/2010/main"/>
                </a:ext>
              </a:extLst>
            </a:blip>
            <a:srcRect/>
            <a:tile tx="0" ty="0" sx="100000" sy="100000" flip="none" algn="tl"/>
          </a:blipFill>
          <a:ln w="0" cap="flat">
            <a:noFill/>
            <a:prstDash val="solid"/>
            <a:miter/>
          </a:ln>
        </p:spPr>
        <p:txBody>
          <a:bodyPr rtlCol="0" anchor="ctr"/>
          <a:lstStyle/>
          <a:p>
            <a:endParaRPr lang="en-US"/>
          </a:p>
        </p:txBody>
      </p:sp>
      <p:sp>
        <p:nvSpPr>
          <p:cNvPr id="8" name="Freeform: Shape 7">
            <a:extLst>
              <a:ext uri="{FF2B5EF4-FFF2-40B4-BE49-F238E27FC236}">
                <a16:creationId xmlns:a16="http://schemas.microsoft.com/office/drawing/2014/main" id="{C7560ED5-35AF-F8E7-23D9-8756DEDB50F7}"/>
              </a:ext>
            </a:extLst>
          </p:cNvPr>
          <p:cNvSpPr/>
          <p:nvPr userDrawn="1"/>
        </p:nvSpPr>
        <p:spPr>
          <a:xfrm flipH="1" flipV="1">
            <a:off x="9199417" y="6071205"/>
            <a:ext cx="2992583" cy="803626"/>
          </a:xfrm>
          <a:custGeom>
            <a:avLst/>
            <a:gdLst>
              <a:gd name="connsiteX0" fmla="*/ 2992583 w 2992583"/>
              <a:gd name="connsiteY0" fmla="*/ 0 h 803626"/>
              <a:gd name="connsiteX1" fmla="*/ 818949 w 2992583"/>
              <a:gd name="connsiteY1" fmla="*/ 659326 h 803626"/>
              <a:gd name="connsiteX2" fmla="*/ 65795 w 2992583"/>
              <a:gd name="connsiteY2" fmla="*/ 800251 h 803626"/>
              <a:gd name="connsiteX3" fmla="*/ 0 w 2992583"/>
              <a:gd name="connsiteY3" fmla="*/ 803626 h 803626"/>
              <a:gd name="connsiteX4" fmla="*/ 0 w 2992583"/>
              <a:gd name="connsiteY4" fmla="*/ 658992 h 803626"/>
              <a:gd name="connsiteX5" fmla="*/ 65795 w 2992583"/>
              <a:gd name="connsiteY5" fmla="*/ 655617 h 803626"/>
              <a:gd name="connsiteX6" fmla="*/ 818949 w 2992583"/>
              <a:gd name="connsiteY6" fmla="*/ 514693 h 803626"/>
              <a:gd name="connsiteX7" fmla="*/ 864293 w 2992583"/>
              <a:gd name="connsiteY7" fmla="*/ 501098 h 803626"/>
              <a:gd name="connsiteX8" fmla="*/ 865497 w 2992583"/>
              <a:gd name="connsiteY8" fmla="*/ 500754 h 803626"/>
              <a:gd name="connsiteX9" fmla="*/ 872466 w 2992583"/>
              <a:gd name="connsiteY9" fmla="*/ 498689 h 803626"/>
              <a:gd name="connsiteX10" fmla="*/ 874703 w 2992583"/>
              <a:gd name="connsiteY10" fmla="*/ 498001 h 803626"/>
              <a:gd name="connsiteX11" fmla="*/ 875907 w 2992583"/>
              <a:gd name="connsiteY11" fmla="*/ 497656 h 803626"/>
              <a:gd name="connsiteX12" fmla="*/ 2531838 w 2992583"/>
              <a:gd name="connsiteY12" fmla="*/ 1807 h 803626"/>
              <a:gd name="connsiteX13" fmla="*/ 2992583 w 2992583"/>
              <a:gd name="connsiteY13" fmla="*/ 0 h 80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2583" h="803626">
                <a:moveTo>
                  <a:pt x="2992583" y="0"/>
                </a:moveTo>
                <a:cubicBezTo>
                  <a:pt x="2250487" y="110476"/>
                  <a:pt x="1397398" y="489999"/>
                  <a:pt x="818949" y="659326"/>
                </a:cubicBezTo>
                <a:cubicBezTo>
                  <a:pt x="573153" y="731277"/>
                  <a:pt x="320461" y="778582"/>
                  <a:pt x="65795" y="800251"/>
                </a:cubicBezTo>
                <a:lnTo>
                  <a:pt x="0" y="803626"/>
                </a:lnTo>
                <a:lnTo>
                  <a:pt x="0" y="658992"/>
                </a:lnTo>
                <a:lnTo>
                  <a:pt x="65795" y="655617"/>
                </a:lnTo>
                <a:cubicBezTo>
                  <a:pt x="320461" y="633948"/>
                  <a:pt x="573153" y="586644"/>
                  <a:pt x="818949" y="514693"/>
                </a:cubicBezTo>
                <a:cubicBezTo>
                  <a:pt x="834092" y="510219"/>
                  <a:pt x="849235" y="505658"/>
                  <a:pt x="864293" y="501098"/>
                </a:cubicBezTo>
                <a:cubicBezTo>
                  <a:pt x="864723" y="501012"/>
                  <a:pt x="865067" y="500840"/>
                  <a:pt x="865497" y="500754"/>
                </a:cubicBezTo>
                <a:cubicBezTo>
                  <a:pt x="867647" y="500151"/>
                  <a:pt x="870057" y="499377"/>
                  <a:pt x="872466" y="498689"/>
                </a:cubicBezTo>
                <a:cubicBezTo>
                  <a:pt x="873241" y="498431"/>
                  <a:pt x="873929" y="498259"/>
                  <a:pt x="874703" y="498001"/>
                </a:cubicBezTo>
                <a:cubicBezTo>
                  <a:pt x="875133" y="497915"/>
                  <a:pt x="875477" y="497742"/>
                  <a:pt x="875907" y="497656"/>
                </a:cubicBezTo>
                <a:cubicBezTo>
                  <a:pt x="1430867" y="327899"/>
                  <a:pt x="1963456" y="63498"/>
                  <a:pt x="2531838" y="1807"/>
                </a:cubicBezTo>
                <a:lnTo>
                  <a:pt x="2992583" y="0"/>
                </a:lnTo>
                <a:close/>
              </a:path>
            </a:pathLst>
          </a:custGeom>
          <a:solidFill>
            <a:schemeClr val="accent5"/>
          </a:solidFill>
          <a:ln w="0" cap="flat">
            <a:noFill/>
            <a:prstDash val="solid"/>
            <a:miter/>
          </a:ln>
        </p:spPr>
        <p:txBody>
          <a:bodyPr rtlCol="0" anchor="ctr"/>
          <a:lstStyle/>
          <a:p>
            <a:endParaRPr lang="en-US"/>
          </a:p>
        </p:txBody>
      </p:sp>
      <p:sp>
        <p:nvSpPr>
          <p:cNvPr id="9" name="Footer Placeholder 4">
            <a:extLst>
              <a:ext uri="{FF2B5EF4-FFF2-40B4-BE49-F238E27FC236}">
                <a16:creationId xmlns:a16="http://schemas.microsoft.com/office/drawing/2014/main" id="{72876D88-0CFC-BCCC-93CD-9CF89914CC06}"/>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10" name="Slide Number Placeholder 5">
            <a:extLst>
              <a:ext uri="{FF2B5EF4-FFF2-40B4-BE49-F238E27FC236}">
                <a16:creationId xmlns:a16="http://schemas.microsoft.com/office/drawing/2014/main" id="{CA5ABE92-B497-FAF8-5DB6-82DE9454B588}"/>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pic>
        <p:nvPicPr>
          <p:cNvPr id="2" name="Picture 1">
            <a:extLst>
              <a:ext uri="{FF2B5EF4-FFF2-40B4-BE49-F238E27FC236}">
                <a16:creationId xmlns:a16="http://schemas.microsoft.com/office/drawing/2014/main" id="{34CF3DCE-A62B-5482-B913-D6C6AE946B45}"/>
              </a:ext>
            </a:extLst>
          </p:cNvPr>
          <p:cNvPicPr>
            <a:picLocks noChangeAspect="1"/>
          </p:cNvPicPr>
          <p:nvPr userDrawn="1"/>
        </p:nvPicPr>
        <p:blipFill>
          <a:blip r:embed="rId4">
            <a:lum bright="70000" contrast="-70000"/>
            <a:extLst>
              <a:ext uri="{28A0092B-C50C-407E-A947-70E740481C1C}">
                <a14:useLocalDpi xmlns:a14="http://schemas.microsoft.com/office/drawing/2010/main" val="0"/>
              </a:ext>
            </a:extLst>
          </a:blip>
          <a:srcRect/>
          <a:stretch/>
        </p:blipFill>
        <p:spPr>
          <a:xfrm>
            <a:off x="136218" y="6348381"/>
            <a:ext cx="890886" cy="419964"/>
          </a:xfrm>
          <a:prstGeom prst="rect">
            <a:avLst/>
          </a:prstGeom>
        </p:spPr>
      </p:pic>
    </p:spTree>
    <p:extLst>
      <p:ext uri="{BB962C8B-B14F-4D97-AF65-F5344CB8AC3E}">
        <p14:creationId xmlns:p14="http://schemas.microsoft.com/office/powerpoint/2010/main" val="39727096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AB49C7E7-4AC8-2B40-A0D4-0B77D54E7D58}"/>
              </a:ext>
            </a:extLst>
          </p:cNvPr>
          <p:cNvSpPr>
            <a:spLocks noGrp="1"/>
          </p:cNvSpPr>
          <p:nvPr>
            <p:ph type="body" idx="1" hasCustomPrompt="1"/>
          </p:nvPr>
        </p:nvSpPr>
        <p:spPr>
          <a:xfrm>
            <a:off x="480392" y="1367017"/>
            <a:ext cx="5157787" cy="50425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4" name="Content Placeholder 3">
            <a:extLst>
              <a:ext uri="{FF2B5EF4-FFF2-40B4-BE49-F238E27FC236}">
                <a16:creationId xmlns:a16="http://schemas.microsoft.com/office/drawing/2014/main" id="{3B689971-05BE-F74A-A267-7068B2E2BCDC}"/>
              </a:ext>
            </a:extLst>
          </p:cNvPr>
          <p:cNvSpPr>
            <a:spLocks noGrp="1"/>
          </p:cNvSpPr>
          <p:nvPr>
            <p:ph sz="half" idx="2"/>
          </p:nvPr>
        </p:nvSpPr>
        <p:spPr>
          <a:xfrm>
            <a:off x="480392" y="1902031"/>
            <a:ext cx="5157787" cy="4224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C5EB8A6-A145-8348-B444-60ACC8DF03ED}"/>
              </a:ext>
            </a:extLst>
          </p:cNvPr>
          <p:cNvSpPr>
            <a:spLocks noGrp="1"/>
          </p:cNvSpPr>
          <p:nvPr>
            <p:ph type="body" sz="quarter" idx="3" hasCustomPrompt="1"/>
          </p:nvPr>
        </p:nvSpPr>
        <p:spPr>
          <a:xfrm>
            <a:off x="6172200" y="1367016"/>
            <a:ext cx="5183188" cy="504253"/>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Header</a:t>
            </a:r>
          </a:p>
        </p:txBody>
      </p:sp>
      <p:sp>
        <p:nvSpPr>
          <p:cNvPr id="6" name="Content Placeholder 5">
            <a:extLst>
              <a:ext uri="{FF2B5EF4-FFF2-40B4-BE49-F238E27FC236}">
                <a16:creationId xmlns:a16="http://schemas.microsoft.com/office/drawing/2014/main" id="{8F2C3A05-1DE2-AC47-9F5B-C32A438F49DC}"/>
              </a:ext>
            </a:extLst>
          </p:cNvPr>
          <p:cNvSpPr>
            <a:spLocks noGrp="1"/>
          </p:cNvSpPr>
          <p:nvPr>
            <p:ph sz="quarter" idx="4"/>
          </p:nvPr>
        </p:nvSpPr>
        <p:spPr>
          <a:xfrm>
            <a:off x="6172200" y="1902030"/>
            <a:ext cx="5183188" cy="422444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a:extLst>
              <a:ext uri="{FF2B5EF4-FFF2-40B4-BE49-F238E27FC236}">
                <a16:creationId xmlns:a16="http://schemas.microsoft.com/office/drawing/2014/main" id="{03F882B8-DAFC-5146-B983-CAF310F9BDA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2C12E42-1BF9-364B-8F21-49DE4D1ED15F}"/>
              </a:ext>
            </a:extLst>
          </p:cNvPr>
          <p:cNvSpPr>
            <a:spLocks noGrp="1"/>
          </p:cNvSpPr>
          <p:nvPr>
            <p:ph type="sldNum" sz="quarter" idx="12"/>
          </p:nvPr>
        </p:nvSpPr>
        <p:spPr/>
        <p:txBody>
          <a:bodyPr/>
          <a:lstStyle/>
          <a:p>
            <a:fld id="{F2AE5F92-D721-6F42-898E-1A0DBF6914A1}" type="slidenum">
              <a:rPr lang="en-US" smtClean="0"/>
              <a:t>‹#›</a:t>
            </a:fld>
            <a:endParaRPr lang="en-US"/>
          </a:p>
        </p:txBody>
      </p:sp>
      <p:sp>
        <p:nvSpPr>
          <p:cNvPr id="2" name="Title Placeholder 1">
            <a:extLst>
              <a:ext uri="{FF2B5EF4-FFF2-40B4-BE49-F238E27FC236}">
                <a16:creationId xmlns:a16="http://schemas.microsoft.com/office/drawing/2014/main" id="{5E736C04-F441-2555-0861-183275848EE6}"/>
              </a:ext>
            </a:extLst>
          </p:cNvPr>
          <p:cNvSpPr>
            <a:spLocks noGrp="1"/>
          </p:cNvSpPr>
          <p:nvPr>
            <p:ph type="title"/>
          </p:nvPr>
        </p:nvSpPr>
        <p:spPr>
          <a:xfrm>
            <a:off x="2186247" y="209580"/>
            <a:ext cx="8870164" cy="569153"/>
          </a:xfrm>
          <a:prstGeom prst="rect">
            <a:avLst/>
          </a:prstGeom>
          <a:noFill/>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180161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slideLayout" Target="../slideLayouts/slideLayout37.xml"/><Relationship Id="rId18" Type="http://schemas.openxmlformats.org/officeDocument/2006/relationships/theme" Target="../theme/theme2.xml"/><Relationship Id="rId3" Type="http://schemas.openxmlformats.org/officeDocument/2006/relationships/slideLayout" Target="../slideLayouts/slideLayout27.xml"/><Relationship Id="rId21" Type="http://schemas.openxmlformats.org/officeDocument/2006/relationships/image" Target="../media/image3.png"/><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slideLayout" Target="../slideLayouts/slideLayout41.xml"/><Relationship Id="rId2" Type="http://schemas.openxmlformats.org/officeDocument/2006/relationships/slideLayout" Target="../slideLayouts/slideLayout26.xml"/><Relationship Id="rId16" Type="http://schemas.openxmlformats.org/officeDocument/2006/relationships/slideLayout" Target="../slideLayouts/slideLayout40.xml"/><Relationship Id="rId20" Type="http://schemas.openxmlformats.org/officeDocument/2006/relationships/image" Target="../media/image12.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slideLayout" Target="../slideLayouts/slideLayout39.xml"/><Relationship Id="rId10" Type="http://schemas.openxmlformats.org/officeDocument/2006/relationships/slideLayout" Target="../slideLayouts/slideLayout34.xml"/><Relationship Id="rId19" Type="http://schemas.openxmlformats.org/officeDocument/2006/relationships/image" Target="../media/image11.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F631699E-C7BE-E973-FF4E-731A50A2C9C1}"/>
              </a:ext>
            </a:extLst>
          </p:cNvPr>
          <p:cNvSpPr/>
          <p:nvPr userDrawn="1"/>
        </p:nvSpPr>
        <p:spPr>
          <a:xfrm flipH="1" flipV="1">
            <a:off x="9633129" y="6206030"/>
            <a:ext cx="2558871" cy="658640"/>
          </a:xfrm>
          <a:custGeom>
            <a:avLst/>
            <a:gdLst>
              <a:gd name="connsiteX0" fmla="*/ 0 w 2558871"/>
              <a:gd name="connsiteY0" fmla="*/ 0 h 658640"/>
              <a:gd name="connsiteX1" fmla="*/ 2558871 w 2558871"/>
              <a:gd name="connsiteY1" fmla="*/ 0 h 658640"/>
              <a:gd name="connsiteX2" fmla="*/ 810992 w 2558871"/>
              <a:gd name="connsiteY2" fmla="*/ 515151 h 658640"/>
              <a:gd name="connsiteX3" fmla="*/ 60805 w 2558871"/>
              <a:gd name="connsiteY3" fmla="*/ 655521 h 658640"/>
              <a:gd name="connsiteX4" fmla="*/ 0 w 2558871"/>
              <a:gd name="connsiteY4" fmla="*/ 658640 h 658640"/>
              <a:gd name="connsiteX5" fmla="*/ 0 w 2558871"/>
              <a:gd name="connsiteY5" fmla="*/ 0 h 6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871" h="658640">
                <a:moveTo>
                  <a:pt x="0" y="0"/>
                </a:moveTo>
                <a:lnTo>
                  <a:pt x="2558871" y="0"/>
                </a:lnTo>
                <a:cubicBezTo>
                  <a:pt x="1957676" y="54335"/>
                  <a:pt x="1397961" y="343320"/>
                  <a:pt x="810992" y="515151"/>
                </a:cubicBezTo>
                <a:cubicBezTo>
                  <a:pt x="566165" y="586819"/>
                  <a:pt x="314468" y="633937"/>
                  <a:pt x="60805" y="655521"/>
                </a:cubicBezTo>
                <a:lnTo>
                  <a:pt x="0" y="658640"/>
                </a:lnTo>
                <a:lnTo>
                  <a:pt x="0" y="0"/>
                </a:lnTo>
                <a:close/>
              </a:path>
            </a:pathLst>
          </a:custGeom>
          <a:blipFill dpi="0" rotWithShape="1">
            <a:blip r:embed="rId26">
              <a:extLst>
                <a:ext uri="{28A0092B-C50C-407E-A947-70E740481C1C}">
                  <a14:useLocalDpi xmlns:a14="http://schemas.microsoft.com/office/drawing/2010/main" val="0"/>
                </a:ext>
                <a:ext uri="{96DAC541-7B7A-43D3-8B79-37D633B846F1}">
                  <asvg:svgBlip xmlns:asvg="http://schemas.microsoft.com/office/drawing/2016/SVG/main" r:embed="rId27"/>
                </a:ext>
              </a:extLst>
            </a:blip>
            <a:srcRect/>
            <a:stretch>
              <a:fillRect/>
            </a:stretch>
          </a:blipFill>
          <a:ln w="0" cap="flat">
            <a:no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25D31649-C3AC-1BB1-865B-792512102123}"/>
              </a:ext>
            </a:extLst>
          </p:cNvPr>
          <p:cNvSpPr/>
          <p:nvPr userDrawn="1"/>
        </p:nvSpPr>
        <p:spPr>
          <a:xfrm flipH="1" flipV="1">
            <a:off x="9199417" y="6071205"/>
            <a:ext cx="2992583" cy="803626"/>
          </a:xfrm>
          <a:custGeom>
            <a:avLst/>
            <a:gdLst>
              <a:gd name="connsiteX0" fmla="*/ 2992583 w 2992583"/>
              <a:gd name="connsiteY0" fmla="*/ 0 h 803626"/>
              <a:gd name="connsiteX1" fmla="*/ 818949 w 2992583"/>
              <a:gd name="connsiteY1" fmla="*/ 659326 h 803626"/>
              <a:gd name="connsiteX2" fmla="*/ 65795 w 2992583"/>
              <a:gd name="connsiteY2" fmla="*/ 800251 h 803626"/>
              <a:gd name="connsiteX3" fmla="*/ 0 w 2992583"/>
              <a:gd name="connsiteY3" fmla="*/ 803626 h 803626"/>
              <a:gd name="connsiteX4" fmla="*/ 0 w 2992583"/>
              <a:gd name="connsiteY4" fmla="*/ 658992 h 803626"/>
              <a:gd name="connsiteX5" fmla="*/ 65795 w 2992583"/>
              <a:gd name="connsiteY5" fmla="*/ 655617 h 803626"/>
              <a:gd name="connsiteX6" fmla="*/ 818949 w 2992583"/>
              <a:gd name="connsiteY6" fmla="*/ 514693 h 803626"/>
              <a:gd name="connsiteX7" fmla="*/ 864293 w 2992583"/>
              <a:gd name="connsiteY7" fmla="*/ 501098 h 803626"/>
              <a:gd name="connsiteX8" fmla="*/ 865497 w 2992583"/>
              <a:gd name="connsiteY8" fmla="*/ 500754 h 803626"/>
              <a:gd name="connsiteX9" fmla="*/ 872466 w 2992583"/>
              <a:gd name="connsiteY9" fmla="*/ 498689 h 803626"/>
              <a:gd name="connsiteX10" fmla="*/ 874703 w 2992583"/>
              <a:gd name="connsiteY10" fmla="*/ 498001 h 803626"/>
              <a:gd name="connsiteX11" fmla="*/ 875907 w 2992583"/>
              <a:gd name="connsiteY11" fmla="*/ 497656 h 803626"/>
              <a:gd name="connsiteX12" fmla="*/ 2531838 w 2992583"/>
              <a:gd name="connsiteY12" fmla="*/ 1807 h 803626"/>
              <a:gd name="connsiteX13" fmla="*/ 2992583 w 2992583"/>
              <a:gd name="connsiteY13" fmla="*/ 0 h 80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2583" h="803626">
                <a:moveTo>
                  <a:pt x="2992583" y="0"/>
                </a:moveTo>
                <a:cubicBezTo>
                  <a:pt x="2250487" y="110476"/>
                  <a:pt x="1397398" y="489999"/>
                  <a:pt x="818949" y="659326"/>
                </a:cubicBezTo>
                <a:cubicBezTo>
                  <a:pt x="573153" y="731277"/>
                  <a:pt x="320461" y="778582"/>
                  <a:pt x="65795" y="800251"/>
                </a:cubicBezTo>
                <a:lnTo>
                  <a:pt x="0" y="803626"/>
                </a:lnTo>
                <a:lnTo>
                  <a:pt x="0" y="658992"/>
                </a:lnTo>
                <a:lnTo>
                  <a:pt x="65795" y="655617"/>
                </a:lnTo>
                <a:cubicBezTo>
                  <a:pt x="320461" y="633948"/>
                  <a:pt x="573153" y="586644"/>
                  <a:pt x="818949" y="514693"/>
                </a:cubicBezTo>
                <a:cubicBezTo>
                  <a:pt x="834092" y="510219"/>
                  <a:pt x="849235" y="505658"/>
                  <a:pt x="864293" y="501098"/>
                </a:cubicBezTo>
                <a:cubicBezTo>
                  <a:pt x="864723" y="501012"/>
                  <a:pt x="865067" y="500840"/>
                  <a:pt x="865497" y="500754"/>
                </a:cubicBezTo>
                <a:cubicBezTo>
                  <a:pt x="867647" y="500151"/>
                  <a:pt x="870057" y="499377"/>
                  <a:pt x="872466" y="498689"/>
                </a:cubicBezTo>
                <a:cubicBezTo>
                  <a:pt x="873241" y="498431"/>
                  <a:pt x="873929" y="498259"/>
                  <a:pt x="874703" y="498001"/>
                </a:cubicBezTo>
                <a:cubicBezTo>
                  <a:pt x="875133" y="497915"/>
                  <a:pt x="875477" y="497742"/>
                  <a:pt x="875907" y="497656"/>
                </a:cubicBezTo>
                <a:cubicBezTo>
                  <a:pt x="1430867" y="327899"/>
                  <a:pt x="1963456" y="63498"/>
                  <a:pt x="2531838" y="1807"/>
                </a:cubicBezTo>
                <a:lnTo>
                  <a:pt x="2992583" y="0"/>
                </a:lnTo>
                <a:close/>
              </a:path>
            </a:pathLst>
          </a:custGeom>
          <a:solidFill>
            <a:schemeClr val="accent5"/>
          </a:solidFill>
          <a:ln w="0" cap="flat">
            <a:noFill/>
            <a:prstDash val="solid"/>
            <a:miter/>
          </a:ln>
        </p:spPr>
        <p:txBody>
          <a:bodyPr rtlCol="0" anchor="ctr"/>
          <a:lstStyle/>
          <a:p>
            <a:endParaRPr lang="en-US"/>
          </a:p>
        </p:txBody>
      </p:sp>
      <p:sp>
        <p:nvSpPr>
          <p:cNvPr id="3" name="Text Placeholder 2">
            <a:extLst>
              <a:ext uri="{FF2B5EF4-FFF2-40B4-BE49-F238E27FC236}">
                <a16:creationId xmlns:a16="http://schemas.microsoft.com/office/drawing/2014/main" id="{7E541B0B-ADF3-8F4A-B212-CCB7CAFC56AE}"/>
              </a:ext>
            </a:extLst>
          </p:cNvPr>
          <p:cNvSpPr>
            <a:spLocks noGrp="1"/>
          </p:cNvSpPr>
          <p:nvPr>
            <p:ph type="body" idx="1"/>
          </p:nvPr>
        </p:nvSpPr>
        <p:spPr>
          <a:xfrm>
            <a:off x="434672" y="1197033"/>
            <a:ext cx="10841543" cy="50316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FFA45B5-0B4D-294B-8595-8AA051517065}"/>
              </a:ext>
            </a:extLst>
          </p:cNvPr>
          <p:cNvSpPr>
            <a:spLocks noGrp="1"/>
          </p:cNvSpPr>
          <p:nvPr>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469E3D25-D62D-B74E-9E3C-4C520D8B5D7B}"/>
              </a:ext>
            </a:extLst>
          </p:cNvPr>
          <p:cNvSpPr>
            <a:spLocks noGrp="1"/>
          </p:cNvSpPr>
          <p:nvPr>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bg1"/>
                </a:solidFill>
              </a:defRPr>
            </a:lvl1pPr>
          </a:lstStyle>
          <a:p>
            <a:fld id="{F2AE5F92-D721-6F42-898E-1A0DBF6914A1}" type="slidenum">
              <a:rPr lang="en-US" smtClean="0"/>
              <a:pPr/>
              <a:t>‹#›</a:t>
            </a:fld>
            <a:endParaRPr lang="en-US"/>
          </a:p>
        </p:txBody>
      </p:sp>
      <p:sp>
        <p:nvSpPr>
          <p:cNvPr id="56" name="Freeform 55">
            <a:extLst>
              <a:ext uri="{FF2B5EF4-FFF2-40B4-BE49-F238E27FC236}">
                <a16:creationId xmlns:a16="http://schemas.microsoft.com/office/drawing/2014/main" id="{8C1A89CB-F611-4C8B-E77B-9BE7DBF27F5B}"/>
              </a:ext>
            </a:extLst>
          </p:cNvPr>
          <p:cNvSpPr/>
          <p:nvPr userDrawn="1"/>
        </p:nvSpPr>
        <p:spPr>
          <a:xfrm rot="20180780">
            <a:off x="12147759" y="432558"/>
            <a:ext cx="90220" cy="210311"/>
          </a:xfrm>
          <a:custGeom>
            <a:avLst/>
            <a:gdLst>
              <a:gd name="connsiteX0" fmla="*/ 90220 w 90220"/>
              <a:gd name="connsiteY0" fmla="*/ 0 h 210311"/>
              <a:gd name="connsiteX1" fmla="*/ 1131 w 90220"/>
              <a:gd name="connsiteY1" fmla="*/ 210311 h 210311"/>
              <a:gd name="connsiteX2" fmla="*/ 0 w 90220"/>
              <a:gd name="connsiteY2" fmla="*/ 205980 h 210311"/>
              <a:gd name="connsiteX3" fmla="*/ 90220 w 90220"/>
              <a:gd name="connsiteY3" fmla="*/ 0 h 210311"/>
            </a:gdLst>
            <a:ahLst/>
            <a:cxnLst>
              <a:cxn ang="0">
                <a:pos x="connsiteX0" y="connsiteY0"/>
              </a:cxn>
              <a:cxn ang="0">
                <a:pos x="connsiteX1" y="connsiteY1"/>
              </a:cxn>
              <a:cxn ang="0">
                <a:pos x="connsiteX2" y="connsiteY2"/>
              </a:cxn>
              <a:cxn ang="0">
                <a:pos x="connsiteX3" y="connsiteY3"/>
              </a:cxn>
            </a:cxnLst>
            <a:rect l="l" t="t" r="r" b="b"/>
            <a:pathLst>
              <a:path w="90220" h="210311">
                <a:moveTo>
                  <a:pt x="90220" y="0"/>
                </a:moveTo>
                <a:lnTo>
                  <a:pt x="1131" y="210311"/>
                </a:lnTo>
                <a:lnTo>
                  <a:pt x="0" y="205980"/>
                </a:lnTo>
                <a:lnTo>
                  <a:pt x="90220" y="0"/>
                </a:lnTo>
                <a:close/>
              </a:path>
            </a:pathLst>
          </a:custGeom>
          <a:gradFill>
            <a:gsLst>
              <a:gs pos="41968">
                <a:srgbClr val="24535E"/>
              </a:gs>
              <a:gs pos="22000">
                <a:schemeClr val="tx2"/>
              </a:gs>
              <a:gs pos="100000">
                <a:schemeClr val="accent1">
                  <a:alpha val="52787"/>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pic>
        <p:nvPicPr>
          <p:cNvPr id="12" name="Picture 11">
            <a:extLst>
              <a:ext uri="{FF2B5EF4-FFF2-40B4-BE49-F238E27FC236}">
                <a16:creationId xmlns:a16="http://schemas.microsoft.com/office/drawing/2014/main" id="{7EBA4D6F-93B9-375A-E0DA-19E1959EE8AA}"/>
              </a:ext>
            </a:extLst>
          </p:cNvPr>
          <p:cNvPicPr>
            <a:picLocks noChangeAspect="1"/>
          </p:cNvPicPr>
          <p:nvPr userDrawn="1"/>
        </p:nvPicPr>
        <p:blipFill>
          <a:blip r:embed="rId28">
            <a:extLst>
              <a:ext uri="{28A0092B-C50C-407E-A947-70E740481C1C}">
                <a14:useLocalDpi xmlns:a14="http://schemas.microsoft.com/office/drawing/2010/main" val="0"/>
              </a:ext>
            </a:extLst>
          </a:blip>
          <a:srcRect l="14" r="14"/>
          <a:stretch/>
        </p:blipFill>
        <p:spPr>
          <a:xfrm>
            <a:off x="136218" y="6348381"/>
            <a:ext cx="890642" cy="419964"/>
          </a:xfrm>
          <a:prstGeom prst="rect">
            <a:avLst/>
          </a:prstGeom>
        </p:spPr>
      </p:pic>
      <p:sp>
        <p:nvSpPr>
          <p:cNvPr id="18" name="Freeform: Shape 17">
            <a:extLst>
              <a:ext uri="{FF2B5EF4-FFF2-40B4-BE49-F238E27FC236}">
                <a16:creationId xmlns:a16="http://schemas.microsoft.com/office/drawing/2014/main" id="{34D48B02-1967-81D7-D13B-0D12E38F5D44}"/>
              </a:ext>
            </a:extLst>
          </p:cNvPr>
          <p:cNvSpPr/>
          <p:nvPr userDrawn="1"/>
        </p:nvSpPr>
        <p:spPr>
          <a:xfrm rot="10800000" flipH="1" flipV="1">
            <a:off x="0" y="1"/>
            <a:ext cx="2558871" cy="658640"/>
          </a:xfrm>
          <a:custGeom>
            <a:avLst/>
            <a:gdLst>
              <a:gd name="connsiteX0" fmla="*/ 0 w 2558871"/>
              <a:gd name="connsiteY0" fmla="*/ 0 h 658640"/>
              <a:gd name="connsiteX1" fmla="*/ 2558871 w 2558871"/>
              <a:gd name="connsiteY1" fmla="*/ 0 h 658640"/>
              <a:gd name="connsiteX2" fmla="*/ 810992 w 2558871"/>
              <a:gd name="connsiteY2" fmla="*/ 515151 h 658640"/>
              <a:gd name="connsiteX3" fmla="*/ 60805 w 2558871"/>
              <a:gd name="connsiteY3" fmla="*/ 655521 h 658640"/>
              <a:gd name="connsiteX4" fmla="*/ 0 w 2558871"/>
              <a:gd name="connsiteY4" fmla="*/ 658640 h 658640"/>
              <a:gd name="connsiteX5" fmla="*/ 0 w 2558871"/>
              <a:gd name="connsiteY5" fmla="*/ 0 h 658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58871" h="658640">
                <a:moveTo>
                  <a:pt x="0" y="0"/>
                </a:moveTo>
                <a:lnTo>
                  <a:pt x="2558871" y="0"/>
                </a:lnTo>
                <a:cubicBezTo>
                  <a:pt x="1957676" y="54335"/>
                  <a:pt x="1397961" y="343320"/>
                  <a:pt x="810992" y="515151"/>
                </a:cubicBezTo>
                <a:cubicBezTo>
                  <a:pt x="566165" y="586819"/>
                  <a:pt x="314468" y="633937"/>
                  <a:pt x="60805" y="655521"/>
                </a:cubicBezTo>
                <a:lnTo>
                  <a:pt x="0" y="658640"/>
                </a:lnTo>
                <a:lnTo>
                  <a:pt x="0" y="0"/>
                </a:lnTo>
                <a:close/>
              </a:path>
            </a:pathLst>
          </a:custGeom>
          <a:blipFill>
            <a:blip r:embed="rId29">
              <a:extLst>
                <a:ext uri="{28A0092B-C50C-407E-A947-70E740481C1C}">
                  <a14:useLocalDpi xmlns:a14="http://schemas.microsoft.com/office/drawing/2010/main" val="0"/>
                </a:ext>
              </a:extLst>
            </a:blip>
            <a:srcRect/>
            <a:stretch>
              <a:fillRect t="-100175" r="-51537" b="-254967"/>
            </a:stretch>
          </a:blipFill>
          <a:ln w="0" cap="flat">
            <a:noFill/>
            <a:prstDash val="solid"/>
            <a:miter/>
          </a:ln>
        </p:spPr>
        <p:txBody>
          <a:bodyPr rtlCol="0" anchor="ctr"/>
          <a:lstStyle/>
          <a:p>
            <a:endParaRPr lang="en-US"/>
          </a:p>
        </p:txBody>
      </p:sp>
      <p:sp>
        <p:nvSpPr>
          <p:cNvPr id="22" name="Freeform: Shape 21">
            <a:extLst>
              <a:ext uri="{FF2B5EF4-FFF2-40B4-BE49-F238E27FC236}">
                <a16:creationId xmlns:a16="http://schemas.microsoft.com/office/drawing/2014/main" id="{88C1E99D-37A6-A2A7-21B3-25B5382C217D}"/>
              </a:ext>
            </a:extLst>
          </p:cNvPr>
          <p:cNvSpPr/>
          <p:nvPr userDrawn="1"/>
        </p:nvSpPr>
        <p:spPr>
          <a:xfrm rot="10800000" flipH="1" flipV="1">
            <a:off x="0" y="-4156"/>
            <a:ext cx="2992583" cy="803626"/>
          </a:xfrm>
          <a:custGeom>
            <a:avLst/>
            <a:gdLst>
              <a:gd name="connsiteX0" fmla="*/ 2992583 w 2992583"/>
              <a:gd name="connsiteY0" fmla="*/ 0 h 803626"/>
              <a:gd name="connsiteX1" fmla="*/ 818949 w 2992583"/>
              <a:gd name="connsiteY1" fmla="*/ 659326 h 803626"/>
              <a:gd name="connsiteX2" fmla="*/ 65795 w 2992583"/>
              <a:gd name="connsiteY2" fmla="*/ 800251 h 803626"/>
              <a:gd name="connsiteX3" fmla="*/ 0 w 2992583"/>
              <a:gd name="connsiteY3" fmla="*/ 803626 h 803626"/>
              <a:gd name="connsiteX4" fmla="*/ 0 w 2992583"/>
              <a:gd name="connsiteY4" fmla="*/ 658992 h 803626"/>
              <a:gd name="connsiteX5" fmla="*/ 65795 w 2992583"/>
              <a:gd name="connsiteY5" fmla="*/ 655617 h 803626"/>
              <a:gd name="connsiteX6" fmla="*/ 818949 w 2992583"/>
              <a:gd name="connsiteY6" fmla="*/ 514693 h 803626"/>
              <a:gd name="connsiteX7" fmla="*/ 864293 w 2992583"/>
              <a:gd name="connsiteY7" fmla="*/ 501098 h 803626"/>
              <a:gd name="connsiteX8" fmla="*/ 865497 w 2992583"/>
              <a:gd name="connsiteY8" fmla="*/ 500754 h 803626"/>
              <a:gd name="connsiteX9" fmla="*/ 872466 w 2992583"/>
              <a:gd name="connsiteY9" fmla="*/ 498689 h 803626"/>
              <a:gd name="connsiteX10" fmla="*/ 874703 w 2992583"/>
              <a:gd name="connsiteY10" fmla="*/ 498001 h 803626"/>
              <a:gd name="connsiteX11" fmla="*/ 875907 w 2992583"/>
              <a:gd name="connsiteY11" fmla="*/ 497656 h 803626"/>
              <a:gd name="connsiteX12" fmla="*/ 2531838 w 2992583"/>
              <a:gd name="connsiteY12" fmla="*/ 1807 h 803626"/>
              <a:gd name="connsiteX13" fmla="*/ 2992583 w 2992583"/>
              <a:gd name="connsiteY13" fmla="*/ 0 h 8036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92583" h="803626">
                <a:moveTo>
                  <a:pt x="2992583" y="0"/>
                </a:moveTo>
                <a:cubicBezTo>
                  <a:pt x="2250487" y="110476"/>
                  <a:pt x="1397398" y="489999"/>
                  <a:pt x="818949" y="659326"/>
                </a:cubicBezTo>
                <a:cubicBezTo>
                  <a:pt x="573153" y="731277"/>
                  <a:pt x="320461" y="778582"/>
                  <a:pt x="65795" y="800251"/>
                </a:cubicBezTo>
                <a:lnTo>
                  <a:pt x="0" y="803626"/>
                </a:lnTo>
                <a:lnTo>
                  <a:pt x="0" y="658992"/>
                </a:lnTo>
                <a:lnTo>
                  <a:pt x="65795" y="655617"/>
                </a:lnTo>
                <a:cubicBezTo>
                  <a:pt x="320461" y="633948"/>
                  <a:pt x="573153" y="586644"/>
                  <a:pt x="818949" y="514693"/>
                </a:cubicBezTo>
                <a:cubicBezTo>
                  <a:pt x="834092" y="510219"/>
                  <a:pt x="849235" y="505658"/>
                  <a:pt x="864293" y="501098"/>
                </a:cubicBezTo>
                <a:cubicBezTo>
                  <a:pt x="864723" y="501012"/>
                  <a:pt x="865067" y="500840"/>
                  <a:pt x="865497" y="500754"/>
                </a:cubicBezTo>
                <a:cubicBezTo>
                  <a:pt x="867647" y="500151"/>
                  <a:pt x="870057" y="499377"/>
                  <a:pt x="872466" y="498689"/>
                </a:cubicBezTo>
                <a:cubicBezTo>
                  <a:pt x="873241" y="498431"/>
                  <a:pt x="873929" y="498259"/>
                  <a:pt x="874703" y="498001"/>
                </a:cubicBezTo>
                <a:cubicBezTo>
                  <a:pt x="875133" y="497915"/>
                  <a:pt x="875477" y="497742"/>
                  <a:pt x="875907" y="497656"/>
                </a:cubicBezTo>
                <a:cubicBezTo>
                  <a:pt x="1430867" y="327899"/>
                  <a:pt x="1963456" y="63498"/>
                  <a:pt x="2531838" y="1807"/>
                </a:cubicBezTo>
                <a:lnTo>
                  <a:pt x="2992583" y="0"/>
                </a:lnTo>
                <a:close/>
              </a:path>
            </a:pathLst>
          </a:custGeom>
          <a:solidFill>
            <a:schemeClr val="accent5"/>
          </a:solidFill>
          <a:ln w="0" cap="flat">
            <a:noFill/>
            <a:prstDash val="solid"/>
            <a:miter/>
          </a:ln>
        </p:spPr>
        <p:txBody>
          <a:bodyPr rtlCol="0" anchor="ctr"/>
          <a:lstStyle/>
          <a:p>
            <a:endParaRPr lang="en-US"/>
          </a:p>
        </p:txBody>
      </p:sp>
      <p:sp>
        <p:nvSpPr>
          <p:cNvPr id="2" name="Title Placeholder 1">
            <a:extLst>
              <a:ext uri="{FF2B5EF4-FFF2-40B4-BE49-F238E27FC236}">
                <a16:creationId xmlns:a16="http://schemas.microsoft.com/office/drawing/2014/main" id="{2CF0F997-E0D2-4E42-9549-38A506C6A517}"/>
              </a:ext>
            </a:extLst>
          </p:cNvPr>
          <p:cNvSpPr>
            <a:spLocks noGrp="1"/>
          </p:cNvSpPr>
          <p:nvPr>
            <p:ph type="title"/>
          </p:nvPr>
        </p:nvSpPr>
        <p:spPr>
          <a:xfrm>
            <a:off x="2186247" y="209580"/>
            <a:ext cx="8870164" cy="569153"/>
          </a:xfrm>
          <a:prstGeom prst="rect">
            <a:avLst/>
          </a:prstGeom>
          <a:noFill/>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2739007778"/>
      </p:ext>
    </p:extLst>
  </p:cSld>
  <p:clrMap bg1="lt1" tx1="dk1" bg2="lt2" tx2="dk2" accent1="accent1" accent2="accent2" accent3="accent3" accent4="accent4" accent5="accent5" accent6="accent6" hlink="hlink" folHlink="folHlink"/>
  <p:sldLayoutIdLst>
    <p:sldLayoutId id="2147483721" r:id="rId1"/>
    <p:sldLayoutId id="2147483723" r:id="rId2"/>
    <p:sldLayoutId id="2147483722" r:id="rId3"/>
    <p:sldLayoutId id="2147483732" r:id="rId4"/>
    <p:sldLayoutId id="2147483735" r:id="rId5"/>
    <p:sldLayoutId id="2147483724" r:id="rId6"/>
    <p:sldLayoutId id="2147483665" r:id="rId7"/>
    <p:sldLayoutId id="2147483745" r:id="rId8"/>
    <p:sldLayoutId id="2147483725" r:id="rId9"/>
    <p:sldLayoutId id="2147483743" r:id="rId10"/>
    <p:sldLayoutId id="2147483726" r:id="rId11"/>
    <p:sldLayoutId id="2147483727" r:id="rId12"/>
    <p:sldLayoutId id="2147483667" r:id="rId13"/>
    <p:sldLayoutId id="2147483673" r:id="rId14"/>
    <p:sldLayoutId id="2147483675" r:id="rId15"/>
    <p:sldLayoutId id="2147483744" r:id="rId16"/>
    <p:sldLayoutId id="2147483668" r:id="rId17"/>
    <p:sldLayoutId id="2147483674" r:id="rId18"/>
    <p:sldLayoutId id="2147483676" r:id="rId19"/>
    <p:sldLayoutId id="2147483670" r:id="rId20"/>
    <p:sldLayoutId id="2147483669" r:id="rId21"/>
    <p:sldLayoutId id="2147483671" r:id="rId22"/>
    <p:sldLayoutId id="2147483672" r:id="rId23"/>
    <p:sldLayoutId id="2147483702" r:id="rId24"/>
  </p:sldLayoutIdLst>
  <p:txStyles>
    <p:titleStyle>
      <a:lvl1pPr algn="l" defTabSz="914400" rtl="0" eaLnBrk="1" latinLnBrk="0" hangingPunct="1">
        <a:lnSpc>
          <a:spcPct val="90000"/>
        </a:lnSpc>
        <a:spcBef>
          <a:spcPct val="0"/>
        </a:spcBef>
        <a:buNone/>
        <a:defRPr sz="3600" b="1" kern="1200" cap="none" baseline="0">
          <a:solidFill>
            <a:schemeClr val="tx2"/>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16" name="Group 15">
            <a:extLst>
              <a:ext uri="{FF2B5EF4-FFF2-40B4-BE49-F238E27FC236}">
                <a16:creationId xmlns:a16="http://schemas.microsoft.com/office/drawing/2014/main" id="{B481BEC7-7538-15F0-2479-1D5F57018FEF}"/>
              </a:ext>
            </a:extLst>
          </p:cNvPr>
          <p:cNvGrpSpPr/>
          <p:nvPr userDrawn="1"/>
        </p:nvGrpSpPr>
        <p:grpSpPr>
          <a:xfrm>
            <a:off x="0" y="6364212"/>
            <a:ext cx="12191999" cy="495413"/>
            <a:chOff x="0" y="6172200"/>
            <a:chExt cx="16877393" cy="685801"/>
          </a:xfrm>
        </p:grpSpPr>
        <p:grpSp>
          <p:nvGrpSpPr>
            <p:cNvPr id="15" name="Group 14">
              <a:extLst>
                <a:ext uri="{FF2B5EF4-FFF2-40B4-BE49-F238E27FC236}">
                  <a16:creationId xmlns:a16="http://schemas.microsoft.com/office/drawing/2014/main" id="{0E179370-DEAB-B02A-56CB-675023786051}"/>
                </a:ext>
              </a:extLst>
            </p:cNvPr>
            <p:cNvGrpSpPr/>
            <p:nvPr userDrawn="1"/>
          </p:nvGrpSpPr>
          <p:grpSpPr>
            <a:xfrm>
              <a:off x="0" y="6172200"/>
              <a:ext cx="16877393" cy="685801"/>
              <a:chOff x="0" y="6172200"/>
              <a:chExt cx="16877393" cy="685801"/>
            </a:xfrm>
          </p:grpSpPr>
          <p:sp>
            <p:nvSpPr>
              <p:cNvPr id="14" name="Rectangle 13">
                <a:extLst>
                  <a:ext uri="{FF2B5EF4-FFF2-40B4-BE49-F238E27FC236}">
                    <a16:creationId xmlns:a16="http://schemas.microsoft.com/office/drawing/2014/main" id="{F6616741-5B97-61E2-C25C-99F09DA474B5}"/>
                  </a:ext>
                </a:extLst>
              </p:cNvPr>
              <p:cNvSpPr/>
              <p:nvPr userDrawn="1"/>
            </p:nvSpPr>
            <p:spPr>
              <a:xfrm>
                <a:off x="2984267" y="6172200"/>
                <a:ext cx="13893126" cy="68580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0" name="Rectangle 9">
                <a:extLst>
                  <a:ext uri="{FF2B5EF4-FFF2-40B4-BE49-F238E27FC236}">
                    <a16:creationId xmlns:a16="http://schemas.microsoft.com/office/drawing/2014/main" id="{BDEDD215-42EC-F64E-5D91-D9B8191F6FB2}"/>
                  </a:ext>
                </a:extLst>
              </p:cNvPr>
              <p:cNvSpPr/>
              <p:nvPr userDrawn="1"/>
            </p:nvSpPr>
            <p:spPr>
              <a:xfrm>
                <a:off x="0" y="6172200"/>
                <a:ext cx="1760700" cy="6858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11" name="Rectangle 10">
                <a:extLst>
                  <a:ext uri="{FF2B5EF4-FFF2-40B4-BE49-F238E27FC236}">
                    <a16:creationId xmlns:a16="http://schemas.microsoft.com/office/drawing/2014/main" id="{5D7C9E32-7804-F78F-1A9D-8CF59F9B2E27}"/>
                  </a:ext>
                </a:extLst>
              </p:cNvPr>
              <p:cNvSpPr/>
              <p:nvPr userDrawn="1"/>
            </p:nvSpPr>
            <p:spPr>
              <a:xfrm>
                <a:off x="1760702" y="6172200"/>
                <a:ext cx="1223567" cy="685801"/>
              </a:xfrm>
              <a:prstGeom prst="rect">
                <a:avLst/>
              </a:prstGeom>
              <a:solidFill>
                <a:schemeClr val="accent5">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grpSp>
        <p:pic>
          <p:nvPicPr>
            <p:cNvPr id="7" name="Picture 6" descr="A picture containing text, clipart&#10;&#10;Description automatically generated">
              <a:extLst>
                <a:ext uri="{FF2B5EF4-FFF2-40B4-BE49-F238E27FC236}">
                  <a16:creationId xmlns:a16="http://schemas.microsoft.com/office/drawing/2014/main" id="{472A3608-66A9-C85A-3C3F-8E78BB99D451}"/>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253895" y="6369406"/>
              <a:ext cx="1259427" cy="299074"/>
            </a:xfrm>
            <a:prstGeom prst="rect">
              <a:avLst/>
            </a:prstGeom>
          </p:spPr>
        </p:pic>
        <p:pic>
          <p:nvPicPr>
            <p:cNvPr id="9" name="Picture 8" descr="A green and black sign with text&#10;&#10;Description automatically generated">
              <a:extLst>
                <a:ext uri="{FF2B5EF4-FFF2-40B4-BE49-F238E27FC236}">
                  <a16:creationId xmlns:a16="http://schemas.microsoft.com/office/drawing/2014/main" id="{70EFC59D-FC1F-A594-9F9C-E78A21B6AD62}"/>
                </a:ext>
              </a:extLst>
            </p:cNvPr>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2014596" y="6339555"/>
              <a:ext cx="787400" cy="358775"/>
            </a:xfrm>
            <a:prstGeom prst="rect">
              <a:avLst/>
            </a:prstGeom>
          </p:spPr>
        </p:pic>
        <p:pic>
          <p:nvPicPr>
            <p:cNvPr id="12" name="Picture 11">
              <a:extLst>
                <a:ext uri="{FF2B5EF4-FFF2-40B4-BE49-F238E27FC236}">
                  <a16:creationId xmlns:a16="http://schemas.microsoft.com/office/drawing/2014/main" id="{7EBA4D6F-93B9-375A-E0DA-19E1959EE8AA}"/>
                </a:ext>
              </a:extLst>
            </p:cNvPr>
            <p:cNvPicPr>
              <a:picLocks noChangeAspect="1"/>
            </p:cNvPicPr>
            <p:nvPr userDrawn="1"/>
          </p:nvPicPr>
          <p:blipFill>
            <a:blip r:embed="rId21">
              <a:extLst>
                <a:ext uri="{28A0092B-C50C-407E-A947-70E740481C1C}">
                  <a14:useLocalDpi xmlns:a14="http://schemas.microsoft.com/office/drawing/2010/main" val="0"/>
                </a:ext>
              </a:extLst>
            </a:blip>
            <a:srcRect l="14" r="14"/>
            <a:stretch/>
          </p:blipFill>
          <p:spPr>
            <a:xfrm>
              <a:off x="3124537" y="6294130"/>
              <a:ext cx="953541" cy="449623"/>
            </a:xfrm>
            <a:prstGeom prst="rect">
              <a:avLst/>
            </a:prstGeom>
          </p:spPr>
        </p:pic>
      </p:grpSp>
      <p:sp>
        <p:nvSpPr>
          <p:cNvPr id="4" name="Rectangle 3">
            <a:extLst>
              <a:ext uri="{FF2B5EF4-FFF2-40B4-BE49-F238E27FC236}">
                <a16:creationId xmlns:a16="http://schemas.microsoft.com/office/drawing/2014/main" id="{C456AB64-69B2-BFF8-8A05-711F5CDC44AA}"/>
              </a:ext>
            </a:extLst>
          </p:cNvPr>
          <p:cNvSpPr/>
          <p:nvPr userDrawn="1"/>
        </p:nvSpPr>
        <p:spPr>
          <a:xfrm>
            <a:off x="0" y="0"/>
            <a:ext cx="12192000" cy="854208"/>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7E541B0B-ADF3-8F4A-B212-CCB7CAFC56AE}"/>
              </a:ext>
            </a:extLst>
          </p:cNvPr>
          <p:cNvSpPr>
            <a:spLocks noGrp="1"/>
          </p:cNvSpPr>
          <p:nvPr userDrawn="1">
            <p:ph type="body" idx="1"/>
          </p:nvPr>
        </p:nvSpPr>
        <p:spPr>
          <a:xfrm>
            <a:off x="434672" y="1200290"/>
            <a:ext cx="10841543" cy="47266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5FFA45B5-0B4D-294B-8595-8AA051517065}"/>
              </a:ext>
            </a:extLst>
          </p:cNvPr>
          <p:cNvSpPr>
            <a:spLocks noGrp="1"/>
          </p:cNvSpPr>
          <p:nvPr userDrawn="1">
            <p:ph type="ftr" sz="quarter" idx="3"/>
          </p:nvPr>
        </p:nvSpPr>
        <p:spPr>
          <a:xfrm rot="16200000">
            <a:off x="9560657" y="3624559"/>
            <a:ext cx="4393341" cy="365125"/>
          </a:xfrm>
          <a:prstGeom prst="rect">
            <a:avLst/>
          </a:prstGeom>
        </p:spPr>
        <p:txBody>
          <a:bodyPr vert="horz" lIns="91440" tIns="45720" rIns="91440" bIns="45720" rtlCol="0" anchor="ctr"/>
          <a:lstStyle>
            <a:lvl1pPr algn="l">
              <a:defRPr sz="1050">
                <a:solidFill>
                  <a:schemeClr val="tx2"/>
                </a:solidFill>
              </a:defRPr>
            </a:lvl1pPr>
          </a:lstStyle>
          <a:p>
            <a:endParaRPr lang="en-US"/>
          </a:p>
        </p:txBody>
      </p:sp>
      <p:sp>
        <p:nvSpPr>
          <p:cNvPr id="6" name="Slide Number Placeholder 5">
            <a:extLst>
              <a:ext uri="{FF2B5EF4-FFF2-40B4-BE49-F238E27FC236}">
                <a16:creationId xmlns:a16="http://schemas.microsoft.com/office/drawing/2014/main" id="{469E3D25-D62D-B74E-9E3C-4C520D8B5D7B}"/>
              </a:ext>
            </a:extLst>
          </p:cNvPr>
          <p:cNvSpPr>
            <a:spLocks noGrp="1"/>
          </p:cNvSpPr>
          <p:nvPr userDrawn="1">
            <p:ph type="sldNum" sz="quarter" idx="4"/>
          </p:nvPr>
        </p:nvSpPr>
        <p:spPr>
          <a:xfrm>
            <a:off x="11538285" y="6403220"/>
            <a:ext cx="467139" cy="365125"/>
          </a:xfrm>
          <a:prstGeom prst="rect">
            <a:avLst/>
          </a:prstGeom>
        </p:spPr>
        <p:txBody>
          <a:bodyPr vert="horz" lIns="91440" tIns="45720" rIns="91440" bIns="45720" rtlCol="0" anchor="ctr"/>
          <a:lstStyle>
            <a:lvl1pPr algn="ctr">
              <a:defRPr sz="1200" b="1">
                <a:solidFill>
                  <a:schemeClr val="accent1"/>
                </a:solidFill>
              </a:defRPr>
            </a:lvl1pPr>
          </a:lstStyle>
          <a:p>
            <a:fld id="{F2AE5F92-D721-6F42-898E-1A0DBF6914A1}" type="slidenum">
              <a:rPr lang="en-US" smtClean="0"/>
              <a:pPr/>
              <a:t>‹#›</a:t>
            </a:fld>
            <a:endParaRPr lang="en-US"/>
          </a:p>
        </p:txBody>
      </p:sp>
      <p:sp>
        <p:nvSpPr>
          <p:cNvPr id="56" name="Freeform 55">
            <a:extLst>
              <a:ext uri="{FF2B5EF4-FFF2-40B4-BE49-F238E27FC236}">
                <a16:creationId xmlns:a16="http://schemas.microsoft.com/office/drawing/2014/main" id="{8C1A89CB-F611-4C8B-E77B-9BE7DBF27F5B}"/>
              </a:ext>
            </a:extLst>
          </p:cNvPr>
          <p:cNvSpPr/>
          <p:nvPr userDrawn="1"/>
        </p:nvSpPr>
        <p:spPr>
          <a:xfrm rot="20180780">
            <a:off x="12147759" y="432558"/>
            <a:ext cx="90220" cy="210311"/>
          </a:xfrm>
          <a:custGeom>
            <a:avLst/>
            <a:gdLst>
              <a:gd name="connsiteX0" fmla="*/ 90220 w 90220"/>
              <a:gd name="connsiteY0" fmla="*/ 0 h 210311"/>
              <a:gd name="connsiteX1" fmla="*/ 1131 w 90220"/>
              <a:gd name="connsiteY1" fmla="*/ 210311 h 210311"/>
              <a:gd name="connsiteX2" fmla="*/ 0 w 90220"/>
              <a:gd name="connsiteY2" fmla="*/ 205980 h 210311"/>
              <a:gd name="connsiteX3" fmla="*/ 90220 w 90220"/>
              <a:gd name="connsiteY3" fmla="*/ 0 h 210311"/>
            </a:gdLst>
            <a:ahLst/>
            <a:cxnLst>
              <a:cxn ang="0">
                <a:pos x="connsiteX0" y="connsiteY0"/>
              </a:cxn>
              <a:cxn ang="0">
                <a:pos x="connsiteX1" y="connsiteY1"/>
              </a:cxn>
              <a:cxn ang="0">
                <a:pos x="connsiteX2" y="connsiteY2"/>
              </a:cxn>
              <a:cxn ang="0">
                <a:pos x="connsiteX3" y="connsiteY3"/>
              </a:cxn>
            </a:cxnLst>
            <a:rect l="l" t="t" r="r" b="b"/>
            <a:pathLst>
              <a:path w="90220" h="210311">
                <a:moveTo>
                  <a:pt x="90220" y="0"/>
                </a:moveTo>
                <a:lnTo>
                  <a:pt x="1131" y="210311"/>
                </a:lnTo>
                <a:lnTo>
                  <a:pt x="0" y="205980"/>
                </a:lnTo>
                <a:lnTo>
                  <a:pt x="90220" y="0"/>
                </a:lnTo>
                <a:close/>
              </a:path>
            </a:pathLst>
          </a:custGeom>
          <a:gradFill>
            <a:gsLst>
              <a:gs pos="41968">
                <a:srgbClr val="24535E"/>
              </a:gs>
              <a:gs pos="22000">
                <a:schemeClr val="tx2"/>
              </a:gs>
              <a:gs pos="100000">
                <a:schemeClr val="accent1">
                  <a:alpha val="52787"/>
                </a:scheme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tx1"/>
              </a:solidFill>
            </a:endParaRPr>
          </a:p>
        </p:txBody>
      </p:sp>
      <p:sp>
        <p:nvSpPr>
          <p:cNvPr id="2" name="Title Placeholder 1">
            <a:extLst>
              <a:ext uri="{FF2B5EF4-FFF2-40B4-BE49-F238E27FC236}">
                <a16:creationId xmlns:a16="http://schemas.microsoft.com/office/drawing/2014/main" id="{2CF0F997-E0D2-4E42-9549-38A506C6A517}"/>
              </a:ext>
            </a:extLst>
          </p:cNvPr>
          <p:cNvSpPr>
            <a:spLocks noGrp="1"/>
          </p:cNvSpPr>
          <p:nvPr userDrawn="1">
            <p:ph type="title"/>
          </p:nvPr>
        </p:nvSpPr>
        <p:spPr>
          <a:xfrm>
            <a:off x="434672" y="209580"/>
            <a:ext cx="10621739" cy="569153"/>
          </a:xfrm>
          <a:prstGeom prst="rect">
            <a:avLst/>
          </a:prstGeom>
          <a:noFill/>
        </p:spPr>
        <p:txBody>
          <a:bodyPr vert="horz" lIns="91440" tIns="45720" rIns="91440" bIns="45720" rtlCol="0" anchor="ctr">
            <a:noAutofit/>
          </a:bodyPr>
          <a:lstStyle/>
          <a:p>
            <a:r>
              <a:rPr lang="en-US"/>
              <a:t>Click to edit Master title style</a:t>
            </a:r>
          </a:p>
        </p:txBody>
      </p:sp>
    </p:spTree>
    <p:extLst>
      <p:ext uri="{BB962C8B-B14F-4D97-AF65-F5344CB8AC3E}">
        <p14:creationId xmlns:p14="http://schemas.microsoft.com/office/powerpoint/2010/main" val="331345303"/>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63" r:id="rId5"/>
    <p:sldLayoutId id="2147483751" r:id="rId6"/>
    <p:sldLayoutId id="2147483752" r:id="rId7"/>
    <p:sldLayoutId id="2147483753" r:id="rId8"/>
    <p:sldLayoutId id="2147483754" r:id="rId9"/>
    <p:sldLayoutId id="2147483755" r:id="rId10"/>
    <p:sldLayoutId id="2147483756" r:id="rId11"/>
    <p:sldLayoutId id="2147483757" r:id="rId12"/>
    <p:sldLayoutId id="2147483758" r:id="rId13"/>
    <p:sldLayoutId id="2147483759" r:id="rId14"/>
    <p:sldLayoutId id="2147483760" r:id="rId15"/>
    <p:sldLayoutId id="2147483761" r:id="rId16"/>
    <p:sldLayoutId id="2147483762" r:id="rId17"/>
  </p:sldLayoutIdLst>
  <p:txStyles>
    <p:titleStyle>
      <a:lvl1pPr algn="l" defTabSz="914400" rtl="0" eaLnBrk="1" latinLnBrk="0" hangingPunct="1">
        <a:lnSpc>
          <a:spcPct val="90000"/>
        </a:lnSpc>
        <a:spcBef>
          <a:spcPct val="0"/>
        </a:spcBef>
        <a:buNone/>
        <a:defRPr sz="3600" b="1" kern="1200" cap="none" baseline="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1pPr>
      <a:lvl2pPr marL="6858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2pPr>
      <a:lvl3pPr marL="11430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3pPr>
      <a:lvl4pPr marL="16002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4pPr>
      <a:lvl5pPr marL="2057400" indent="-228600" algn="l" defTabSz="914400" rtl="0" eaLnBrk="1" latinLnBrk="0" hangingPunct="1">
        <a:lnSpc>
          <a:spcPct val="100000"/>
        </a:lnSpc>
        <a:spcBef>
          <a:spcPts val="500"/>
        </a:spcBef>
        <a:buClr>
          <a:schemeClr val="accent1"/>
        </a:buClr>
        <a:buSzPct val="80000"/>
        <a:buFont typeface="Arial" panose="020B0604020202020204" pitchFamily="34" charset="0"/>
        <a:buChar char="•"/>
        <a:defRPr sz="2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8.xml"/></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2.xml"/><Relationship Id="rId1" Type="http://schemas.openxmlformats.org/officeDocument/2006/relationships/slideLayout" Target="../slideLayouts/slideLayout2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4.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5.png"/><Relationship Id="rId7" Type="http://schemas.openxmlformats.org/officeDocument/2006/relationships/diagramColors" Target="../diagrams/colors4.xml"/><Relationship Id="rId2" Type="http://schemas.openxmlformats.org/officeDocument/2006/relationships/notesSlide" Target="../notesSlides/notesSlide15.xml"/><Relationship Id="rId1" Type="http://schemas.openxmlformats.org/officeDocument/2006/relationships/slideLayout" Target="../slideLayouts/slideLayout2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6.xml"/><Relationship Id="rId1" Type="http://schemas.openxmlformats.org/officeDocument/2006/relationships/slideLayout" Target="../slideLayouts/slideLayout26.xml"/></Relationships>
</file>

<file path=ppt/slides/_rels/slide17.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31.xml"/><Relationship Id="rId5" Type="http://schemas.openxmlformats.org/officeDocument/2006/relationships/image" Target="../media/image30.sv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7.xml"/><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xml"/><Relationship Id="rId1" Type="http://schemas.openxmlformats.org/officeDocument/2006/relationships/slideLayout" Target="../slideLayouts/slideLayout26.xml"/></Relationships>
</file>

<file path=ppt/slides/_rels/slide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6.xml"/></Relationships>
</file>

<file path=ppt/slides/_rels/slide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xml"/><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27.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9.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9.xml"/><Relationship Id="rId1" Type="http://schemas.openxmlformats.org/officeDocument/2006/relationships/slideLayout" Target="../slideLayouts/slideLayout2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ign next to a lighthouse&#10;&#10;Description automatically generated">
            <a:extLst>
              <a:ext uri="{FF2B5EF4-FFF2-40B4-BE49-F238E27FC236}">
                <a16:creationId xmlns:a16="http://schemas.microsoft.com/office/drawing/2014/main" id="{1C8FA445-CC88-3C4C-B362-E3F76E64E4AD}"/>
              </a:ext>
            </a:extLst>
          </p:cNvPr>
          <p:cNvPicPr>
            <a:picLocks noChangeAspect="1"/>
          </p:cNvPicPr>
          <p:nvPr/>
        </p:nvPicPr>
        <p:blipFill>
          <a:blip r:embed="rId3">
            <a:extLst>
              <a:ext uri="{28A0092B-C50C-407E-A947-70E740481C1C}">
                <a14:useLocalDpi xmlns:a14="http://schemas.microsoft.com/office/drawing/2010/main" val="0"/>
              </a:ext>
            </a:extLst>
          </a:blip>
          <a:srcRect l="-1841" b="9697"/>
          <a:stretch/>
        </p:blipFill>
        <p:spPr>
          <a:xfrm>
            <a:off x="5516544" y="-2421"/>
            <a:ext cx="6695552" cy="6222351"/>
          </a:xfrm>
          <a:prstGeom prst="rect">
            <a:avLst/>
          </a:prstGeom>
        </p:spPr>
      </p:pic>
      <p:sp>
        <p:nvSpPr>
          <p:cNvPr id="2" name="Title 1">
            <a:extLst>
              <a:ext uri="{FF2B5EF4-FFF2-40B4-BE49-F238E27FC236}">
                <a16:creationId xmlns:a16="http://schemas.microsoft.com/office/drawing/2014/main" id="{0061C114-FA15-6DC3-2419-CA0D139D094F}"/>
              </a:ext>
            </a:extLst>
          </p:cNvPr>
          <p:cNvSpPr>
            <a:spLocks noGrp="1"/>
          </p:cNvSpPr>
          <p:nvPr>
            <p:ph type="ctrTitle"/>
          </p:nvPr>
        </p:nvSpPr>
        <p:spPr>
          <a:xfrm>
            <a:off x="591578" y="2369126"/>
            <a:ext cx="5547372" cy="2119747"/>
          </a:xfrm>
        </p:spPr>
        <p:txBody>
          <a:bodyPr/>
          <a:lstStyle/>
          <a:p>
            <a:r>
              <a:rPr lang="en-US" sz="6600"/>
              <a:t>Climate Element</a:t>
            </a:r>
          </a:p>
        </p:txBody>
      </p:sp>
      <p:sp>
        <p:nvSpPr>
          <p:cNvPr id="3" name="Subtitle 2">
            <a:extLst>
              <a:ext uri="{FF2B5EF4-FFF2-40B4-BE49-F238E27FC236}">
                <a16:creationId xmlns:a16="http://schemas.microsoft.com/office/drawing/2014/main" id="{44D90B8D-E0DF-0F06-0B2D-3EDB5B12E087}"/>
              </a:ext>
            </a:extLst>
          </p:cNvPr>
          <p:cNvSpPr>
            <a:spLocks noGrp="1"/>
          </p:cNvSpPr>
          <p:nvPr>
            <p:ph type="subTitle" idx="1"/>
          </p:nvPr>
        </p:nvSpPr>
        <p:spPr/>
        <p:txBody>
          <a:bodyPr vert="horz" lIns="91440" tIns="45720" rIns="91440" bIns="45720" rtlCol="0" anchor="t">
            <a:normAutofit/>
          </a:bodyPr>
          <a:lstStyle/>
          <a:p>
            <a:r>
              <a:rPr lang="en-US"/>
              <a:t>City of Gig Harbor</a:t>
            </a:r>
          </a:p>
          <a:p>
            <a:r>
              <a:rPr lang="en-US"/>
              <a:t>Open House | February 2025</a:t>
            </a:r>
          </a:p>
          <a:p>
            <a:endParaRPr lang="en-US"/>
          </a:p>
        </p:txBody>
      </p:sp>
    </p:spTree>
    <p:extLst>
      <p:ext uri="{BB962C8B-B14F-4D97-AF65-F5344CB8AC3E}">
        <p14:creationId xmlns:p14="http://schemas.microsoft.com/office/powerpoint/2010/main" val="17863212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D9ED62-83E2-729E-A4D7-1B3DE060CF12}"/>
              </a:ext>
            </a:extLst>
          </p:cNvPr>
          <p:cNvSpPr>
            <a:spLocks noGrp="1"/>
          </p:cNvSpPr>
          <p:nvPr>
            <p:ph type="title"/>
          </p:nvPr>
        </p:nvSpPr>
        <p:spPr/>
        <p:txBody>
          <a:bodyPr/>
          <a:lstStyle/>
          <a:p>
            <a:r>
              <a:rPr lang="en-US"/>
              <a:t>2019 CAP GHG Emissions Inventory</a:t>
            </a:r>
          </a:p>
        </p:txBody>
      </p:sp>
      <p:pic>
        <p:nvPicPr>
          <p:cNvPr id="7" name="Picture 6" descr="A pie chart with text on it&#10;&#10;Description automatically generated">
            <a:extLst>
              <a:ext uri="{FF2B5EF4-FFF2-40B4-BE49-F238E27FC236}">
                <a16:creationId xmlns:a16="http://schemas.microsoft.com/office/drawing/2014/main" id="{48500C70-6A7D-8CB1-97D5-E157951853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9880" y="877345"/>
            <a:ext cx="7932240" cy="6279227"/>
          </a:xfrm>
          <a:prstGeom prst="rect">
            <a:avLst/>
          </a:prstGeom>
        </p:spPr>
      </p:pic>
      <p:sp>
        <p:nvSpPr>
          <p:cNvPr id="3" name="Slide Number Placeholder 2">
            <a:extLst>
              <a:ext uri="{FF2B5EF4-FFF2-40B4-BE49-F238E27FC236}">
                <a16:creationId xmlns:a16="http://schemas.microsoft.com/office/drawing/2014/main" id="{99994880-3844-0F8A-6E3A-AB884D12B210}"/>
              </a:ext>
            </a:extLst>
          </p:cNvPr>
          <p:cNvSpPr>
            <a:spLocks noGrp="1"/>
          </p:cNvSpPr>
          <p:nvPr>
            <p:ph type="sldNum" sz="quarter" idx="12"/>
          </p:nvPr>
        </p:nvSpPr>
        <p:spPr/>
        <p:txBody>
          <a:bodyPr/>
          <a:lstStyle/>
          <a:p>
            <a:fld id="{F2AE5F92-D721-6F42-898E-1A0DBF6914A1}" type="slidenum">
              <a:rPr lang="en-US" smtClean="0"/>
              <a:t>10</a:t>
            </a:fld>
            <a:endParaRPr lang="en-US"/>
          </a:p>
        </p:txBody>
      </p:sp>
    </p:spTree>
    <p:extLst>
      <p:ext uri="{BB962C8B-B14F-4D97-AF65-F5344CB8AC3E}">
        <p14:creationId xmlns:p14="http://schemas.microsoft.com/office/powerpoint/2010/main" val="391255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23FFA3-25FA-1B4C-856E-BA8A5A188AA2}"/>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BEA0F1D1-4572-4BCC-2A9A-4EB8016E2EF0}"/>
              </a:ext>
            </a:extLst>
          </p:cNvPr>
          <p:cNvSpPr txBox="1">
            <a:spLocks/>
          </p:cNvSpPr>
          <p:nvPr/>
        </p:nvSpPr>
        <p:spPr>
          <a:xfrm>
            <a:off x="470183" y="1410212"/>
            <a:ext cx="2182582" cy="3734544"/>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cap="none" baseline="0">
                <a:solidFill>
                  <a:schemeClr val="bg1"/>
                </a:solidFill>
                <a:latin typeface="+mj-lt"/>
                <a:ea typeface="+mj-ea"/>
                <a:cs typeface="+mj-cs"/>
              </a:defRPr>
            </a:lvl1pPr>
          </a:lstStyle>
          <a:p>
            <a:r>
              <a:rPr lang="en-US" sz="2400">
                <a:solidFill>
                  <a:schemeClr val="bg2"/>
                </a:solidFill>
              </a:rPr>
              <a:t>Vulnerability Assessment:</a:t>
            </a:r>
            <a:br>
              <a:rPr lang="en-US"/>
            </a:br>
            <a:r>
              <a:rPr lang="en-US" sz="3200"/>
              <a:t>Key Climate Impacts for Gig Harbor</a:t>
            </a:r>
            <a:endParaRPr lang="en-US"/>
          </a:p>
        </p:txBody>
      </p:sp>
      <p:sp>
        <p:nvSpPr>
          <p:cNvPr id="108" name="Title 107">
            <a:extLst>
              <a:ext uri="{FF2B5EF4-FFF2-40B4-BE49-F238E27FC236}">
                <a16:creationId xmlns:a16="http://schemas.microsoft.com/office/drawing/2014/main" id="{F587C8A3-3090-22DA-031A-42D4F682CE21}"/>
              </a:ext>
            </a:extLst>
          </p:cNvPr>
          <p:cNvSpPr>
            <a:spLocks noGrp="1"/>
          </p:cNvSpPr>
          <p:nvPr>
            <p:ph type="title"/>
          </p:nvPr>
        </p:nvSpPr>
        <p:spPr/>
        <p:txBody>
          <a:bodyPr/>
          <a:lstStyle/>
          <a:p>
            <a:r>
              <a:rPr lang="en-US" sz="3200"/>
              <a:t>Key Climate Impacts Affecting the City of Gig Harbor</a:t>
            </a:r>
          </a:p>
        </p:txBody>
      </p:sp>
      <p:sp>
        <p:nvSpPr>
          <p:cNvPr id="109" name="Content Placeholder 108">
            <a:extLst>
              <a:ext uri="{FF2B5EF4-FFF2-40B4-BE49-F238E27FC236}">
                <a16:creationId xmlns:a16="http://schemas.microsoft.com/office/drawing/2014/main" id="{96B9FA0E-863A-E9C6-48DB-05EABF66B12B}"/>
              </a:ext>
            </a:extLst>
          </p:cNvPr>
          <p:cNvSpPr>
            <a:spLocks noGrp="1"/>
          </p:cNvSpPr>
          <p:nvPr>
            <p:ph idx="1"/>
          </p:nvPr>
        </p:nvSpPr>
        <p:spPr/>
        <p:txBody>
          <a:bodyPr/>
          <a:lstStyle/>
          <a:p>
            <a:endParaRPr lang="en-US"/>
          </a:p>
        </p:txBody>
      </p:sp>
      <p:pic>
        <p:nvPicPr>
          <p:cNvPr id="1026" name="Picture 2">
            <a:extLst>
              <a:ext uri="{FF2B5EF4-FFF2-40B4-BE49-F238E27FC236}">
                <a16:creationId xmlns:a16="http://schemas.microsoft.com/office/drawing/2014/main" id="{29715AD5-3438-A6FD-EA3B-217D41D79B4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551" t="13576" r="2393" b="4473"/>
          <a:stretch/>
        </p:blipFill>
        <p:spPr bwMode="auto">
          <a:xfrm>
            <a:off x="0" y="842683"/>
            <a:ext cx="12192000" cy="6015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1300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Google Shape;163;p6">
            <a:extLst>
              <a:ext uri="{FF2B5EF4-FFF2-40B4-BE49-F238E27FC236}">
                <a16:creationId xmlns:a16="http://schemas.microsoft.com/office/drawing/2014/main" id="{CE1CC2BD-6EE7-D316-E51E-C0AE7FB20BFF}"/>
              </a:ext>
            </a:extLst>
          </p:cNvPr>
          <p:cNvSpPr/>
          <p:nvPr/>
        </p:nvSpPr>
        <p:spPr>
          <a:xfrm>
            <a:off x="1218937" y="5020708"/>
            <a:ext cx="9547437" cy="621950"/>
          </a:xfrm>
          <a:prstGeom prst="rightArrow">
            <a:avLst>
              <a:gd name="adj1" fmla="val 50000"/>
              <a:gd name="adj2" fmla="val 50000"/>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spcFirstLastPara="1" wrap="square" lIns="91425" tIns="45700" rIns="91425" bIns="45700" anchor="ctr"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rtl="0">
              <a:lnSpc>
                <a:spcPct val="100000"/>
              </a:lnSpc>
              <a:spcBef>
                <a:spcPts val="0"/>
              </a:spcBef>
              <a:spcAft>
                <a:spcPts val="0"/>
              </a:spcAft>
              <a:buClr>
                <a:srgbClr val="000000"/>
              </a:buClr>
              <a:buSzPts val="1400"/>
              <a:buFont typeface="Arial"/>
              <a:buNone/>
            </a:pPr>
            <a:r>
              <a:rPr lang="en-US" sz="2000">
                <a:solidFill>
                  <a:schemeClr val="bg1"/>
                </a:solidFill>
              </a:rPr>
              <a:t>Fall </a:t>
            </a:r>
            <a:r>
              <a:rPr lang="en-US" sz="2000" i="0" u="none" strike="noStrike" cap="none">
                <a:solidFill>
                  <a:schemeClr val="bg1"/>
                </a:solidFill>
                <a:ea typeface="Arial"/>
                <a:cs typeface="Arial"/>
                <a:sym typeface="Arial"/>
              </a:rPr>
              <a:t>2024 to </a:t>
            </a:r>
            <a:r>
              <a:rPr lang="en-US" sz="2000">
                <a:solidFill>
                  <a:schemeClr val="bg1"/>
                </a:solidFill>
              </a:rPr>
              <a:t>Spring</a:t>
            </a:r>
            <a:r>
              <a:rPr lang="en-US" sz="2000" i="0" u="none" strike="noStrike" cap="none">
                <a:solidFill>
                  <a:schemeClr val="bg1"/>
                </a:solidFill>
                <a:ea typeface="Arial"/>
                <a:cs typeface="Segoe UI"/>
                <a:sym typeface="Arial"/>
              </a:rPr>
              <a:t> </a:t>
            </a:r>
            <a:r>
              <a:rPr lang="en-US" sz="2000" i="0" u="none" strike="noStrike" cap="none">
                <a:solidFill>
                  <a:schemeClr val="bg1"/>
                </a:solidFill>
                <a:ea typeface="Arial"/>
                <a:cs typeface="Arial"/>
                <a:sym typeface="Arial"/>
              </a:rPr>
              <a:t>2025</a:t>
            </a:r>
          </a:p>
        </p:txBody>
      </p:sp>
      <p:sp>
        <p:nvSpPr>
          <p:cNvPr id="16" name="Title 1">
            <a:extLst>
              <a:ext uri="{FF2B5EF4-FFF2-40B4-BE49-F238E27FC236}">
                <a16:creationId xmlns:a16="http://schemas.microsoft.com/office/drawing/2014/main" id="{B01E6DCE-B308-7742-929F-41A55374FCD8}"/>
              </a:ext>
            </a:extLst>
          </p:cNvPr>
          <p:cNvSpPr txBox="1">
            <a:spLocks/>
          </p:cNvSpPr>
          <p:nvPr/>
        </p:nvSpPr>
        <p:spPr>
          <a:xfrm>
            <a:off x="434672" y="147006"/>
            <a:ext cx="10621739" cy="56915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cap="none" baseline="0">
                <a:solidFill>
                  <a:schemeClr val="bg1"/>
                </a:solidFill>
                <a:latin typeface="+mj-lt"/>
                <a:ea typeface="+mj-ea"/>
                <a:cs typeface="+mj-cs"/>
              </a:defRPr>
            </a:lvl1pPr>
          </a:lstStyle>
          <a:p>
            <a:r>
              <a:rPr lang="en-US" sz="2400">
                <a:solidFill>
                  <a:schemeClr val="bg2"/>
                </a:solidFill>
              </a:rPr>
              <a:t>Vulnerability Assessment:</a:t>
            </a:r>
            <a:br>
              <a:rPr lang="en-US"/>
            </a:br>
            <a:r>
              <a:rPr lang="en-US" sz="3200"/>
              <a:t>Climate Vulnerability Assessment Overview</a:t>
            </a:r>
            <a:endParaRPr lang="en-US"/>
          </a:p>
        </p:txBody>
      </p:sp>
      <p:sp>
        <p:nvSpPr>
          <p:cNvPr id="18" name="Content Placeholder 17">
            <a:extLst>
              <a:ext uri="{FF2B5EF4-FFF2-40B4-BE49-F238E27FC236}">
                <a16:creationId xmlns:a16="http://schemas.microsoft.com/office/drawing/2014/main" id="{683A1BF9-C859-3414-14BF-AEA79730716C}"/>
              </a:ext>
            </a:extLst>
          </p:cNvPr>
          <p:cNvSpPr>
            <a:spLocks noGrp="1"/>
          </p:cNvSpPr>
          <p:nvPr>
            <p:ph idx="1"/>
          </p:nvPr>
        </p:nvSpPr>
        <p:spPr>
          <a:xfrm>
            <a:off x="434672" y="1215342"/>
            <a:ext cx="10841543" cy="4711634"/>
          </a:xfrm>
        </p:spPr>
        <p:txBody>
          <a:bodyPr/>
          <a:lstStyle/>
          <a:p>
            <a:pPr marL="0" indent="0">
              <a:buNone/>
            </a:pPr>
            <a:r>
              <a:rPr lang="en-US" b="1"/>
              <a:t>Goal: </a:t>
            </a:r>
            <a:r>
              <a:rPr lang="en-US"/>
              <a:t>Develop a climate vulnerability assessment for the City of Gig Harbor to inform the CE and future planning.</a:t>
            </a:r>
          </a:p>
          <a:p>
            <a:endParaRPr lang="en-US"/>
          </a:p>
        </p:txBody>
      </p:sp>
      <p:graphicFrame>
        <p:nvGraphicFramePr>
          <p:cNvPr id="19" name="Diagram 18">
            <a:extLst>
              <a:ext uri="{FF2B5EF4-FFF2-40B4-BE49-F238E27FC236}">
                <a16:creationId xmlns:a16="http://schemas.microsoft.com/office/drawing/2014/main" id="{D143F3E1-032E-AA5B-632B-5C280A306673}"/>
              </a:ext>
            </a:extLst>
          </p:cNvPr>
          <p:cNvGraphicFramePr/>
          <p:nvPr>
            <p:extLst>
              <p:ext uri="{D42A27DB-BD31-4B8C-83A1-F6EECF244321}">
                <p14:modId xmlns:p14="http://schemas.microsoft.com/office/powerpoint/2010/main" val="2778935709"/>
              </p:ext>
            </p:extLst>
          </p:nvPr>
        </p:nvGraphicFramePr>
        <p:xfrm>
          <a:off x="434672" y="1776797"/>
          <a:ext cx="10538391" cy="41185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9196869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3FE814D0-EEE5-3A4E-73A0-D7A64CC0BB14}"/>
              </a:ext>
            </a:extLst>
          </p:cNvPr>
          <p:cNvSpPr txBox="1">
            <a:spLocks/>
          </p:cNvSpPr>
          <p:nvPr/>
        </p:nvSpPr>
        <p:spPr>
          <a:xfrm>
            <a:off x="490280" y="214458"/>
            <a:ext cx="10621739" cy="569153"/>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cap="none" baseline="0">
                <a:solidFill>
                  <a:schemeClr val="bg1"/>
                </a:solidFill>
                <a:latin typeface="+mj-lt"/>
                <a:ea typeface="+mj-ea"/>
                <a:cs typeface="+mj-cs"/>
              </a:defRPr>
            </a:lvl1pPr>
          </a:lstStyle>
          <a:p>
            <a:r>
              <a:rPr lang="en-US" sz="2400">
                <a:solidFill>
                  <a:schemeClr val="bg2"/>
                </a:solidFill>
              </a:rPr>
              <a:t>Vulnerability Assessment:</a:t>
            </a:r>
            <a:br>
              <a:rPr lang="en-US"/>
            </a:br>
            <a:r>
              <a:rPr lang="en-US" sz="3200"/>
              <a:t>Climate Vulnerability</a:t>
            </a:r>
            <a:endParaRPr lang="en-US"/>
          </a:p>
        </p:txBody>
      </p:sp>
      <p:pic>
        <p:nvPicPr>
          <p:cNvPr id="2" name="Picture 1">
            <a:extLst>
              <a:ext uri="{FF2B5EF4-FFF2-40B4-BE49-F238E27FC236}">
                <a16:creationId xmlns:a16="http://schemas.microsoft.com/office/drawing/2014/main" id="{CCBAD552-F9B4-3FEB-5708-FA93E25FEED4}"/>
              </a:ext>
            </a:extLst>
          </p:cNvPr>
          <p:cNvPicPr>
            <a:picLocks noChangeAspect="1"/>
          </p:cNvPicPr>
          <p:nvPr/>
        </p:nvPicPr>
        <p:blipFill>
          <a:blip r:embed="rId3"/>
          <a:stretch>
            <a:fillRect/>
          </a:stretch>
        </p:blipFill>
        <p:spPr>
          <a:xfrm>
            <a:off x="1433513" y="1052513"/>
            <a:ext cx="9324975" cy="5019675"/>
          </a:xfrm>
          <a:prstGeom prst="rect">
            <a:avLst/>
          </a:prstGeom>
          <a:ln>
            <a:noFill/>
          </a:ln>
        </p:spPr>
      </p:pic>
    </p:spTree>
    <p:extLst>
      <p:ext uri="{BB962C8B-B14F-4D97-AF65-F5344CB8AC3E}">
        <p14:creationId xmlns:p14="http://schemas.microsoft.com/office/powerpoint/2010/main" val="1856140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AB2CC-F642-AAC0-2F83-3583C4CCD220}"/>
              </a:ext>
            </a:extLst>
          </p:cNvPr>
          <p:cNvSpPr>
            <a:spLocks noGrp="1"/>
          </p:cNvSpPr>
          <p:nvPr>
            <p:ph type="title"/>
          </p:nvPr>
        </p:nvSpPr>
        <p:spPr/>
        <p:txBody>
          <a:bodyPr/>
          <a:lstStyle/>
          <a:p>
            <a:r>
              <a:rPr lang="en-US"/>
              <a:t>Gig Harbor’s CVA Sectors</a:t>
            </a:r>
          </a:p>
        </p:txBody>
      </p:sp>
      <p:pic>
        <p:nvPicPr>
          <p:cNvPr id="8" name="Picture 7">
            <a:extLst>
              <a:ext uri="{FF2B5EF4-FFF2-40B4-BE49-F238E27FC236}">
                <a16:creationId xmlns:a16="http://schemas.microsoft.com/office/drawing/2014/main" id="{B3DB09D7-5763-3299-8B68-A1E7DD9E92A7}"/>
              </a:ext>
            </a:extLst>
          </p:cNvPr>
          <p:cNvPicPr>
            <a:picLocks noChangeAspect="1"/>
          </p:cNvPicPr>
          <p:nvPr/>
        </p:nvPicPr>
        <p:blipFill>
          <a:blip r:embed="rId3"/>
          <a:stretch>
            <a:fillRect/>
          </a:stretch>
        </p:blipFill>
        <p:spPr>
          <a:xfrm>
            <a:off x="1041722" y="1178409"/>
            <a:ext cx="9455906" cy="4689955"/>
          </a:xfrm>
          <a:prstGeom prst="rect">
            <a:avLst/>
          </a:prstGeom>
        </p:spPr>
      </p:pic>
    </p:spTree>
    <p:extLst>
      <p:ext uri="{BB962C8B-B14F-4D97-AF65-F5344CB8AC3E}">
        <p14:creationId xmlns:p14="http://schemas.microsoft.com/office/powerpoint/2010/main" val="42639651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937C7-C6C1-82BE-B0D4-F6A5E2CCA58D}"/>
              </a:ext>
            </a:extLst>
          </p:cNvPr>
          <p:cNvSpPr>
            <a:spLocks noGrp="1"/>
          </p:cNvSpPr>
          <p:nvPr>
            <p:ph type="title"/>
          </p:nvPr>
        </p:nvSpPr>
        <p:spPr/>
        <p:txBody>
          <a:bodyPr/>
          <a:lstStyle/>
          <a:p>
            <a:r>
              <a:rPr lang="en-US" sz="3200"/>
              <a:t>Connecting the CVA to Climate Element Development</a:t>
            </a:r>
          </a:p>
        </p:txBody>
      </p:sp>
      <p:sp>
        <p:nvSpPr>
          <p:cNvPr id="4" name="Content Placeholder 3">
            <a:extLst>
              <a:ext uri="{FF2B5EF4-FFF2-40B4-BE49-F238E27FC236}">
                <a16:creationId xmlns:a16="http://schemas.microsoft.com/office/drawing/2014/main" id="{B47C478F-6AD8-CFB8-55A0-4AB336F5FD94}"/>
              </a:ext>
            </a:extLst>
          </p:cNvPr>
          <p:cNvSpPr>
            <a:spLocks noGrp="1"/>
          </p:cNvSpPr>
          <p:nvPr>
            <p:ph idx="1"/>
          </p:nvPr>
        </p:nvSpPr>
        <p:spPr>
          <a:xfrm>
            <a:off x="387228" y="1066709"/>
            <a:ext cx="7444247" cy="2797227"/>
          </a:xfrm>
        </p:spPr>
        <p:txBody>
          <a:bodyPr vert="horz" lIns="91440" tIns="45720" rIns="91440" bIns="45720" rtlCol="0" anchor="t">
            <a:noAutofit/>
          </a:bodyPr>
          <a:lstStyle/>
          <a:p>
            <a:pPr marL="285750" indent="-285750">
              <a:buFont typeface="Arial" panose="020B0604020202020204" pitchFamily="34" charset="0"/>
              <a:buChar char="•"/>
            </a:pPr>
            <a:r>
              <a:rPr lang="en-US" sz="2000"/>
              <a:t>Builds on Gig Harbor’s coastal, environmental, and community context</a:t>
            </a:r>
            <a:endParaRPr lang="en-US" sz="2000">
              <a:cs typeface="Segoe UI"/>
            </a:endParaRPr>
          </a:p>
          <a:p>
            <a:pPr marL="285750" indent="-285750">
              <a:buFont typeface="Arial" panose="020B0604020202020204" pitchFamily="34" charset="0"/>
              <a:buChar char="•"/>
            </a:pPr>
            <a:r>
              <a:rPr lang="en-US" sz="2000"/>
              <a:t>Aligns with the Comprehensive Plan, CAP, and the upcoming Climate Element</a:t>
            </a:r>
            <a:endParaRPr lang="en-US" sz="2000">
              <a:cs typeface="Segoe UI"/>
            </a:endParaRPr>
          </a:p>
          <a:p>
            <a:pPr marL="285750" indent="-285750">
              <a:buFont typeface="Arial" panose="020B0604020202020204" pitchFamily="34" charset="0"/>
              <a:buChar char="•"/>
            </a:pPr>
            <a:r>
              <a:rPr lang="en-US" sz="2000"/>
              <a:t>Identifies vulnerable sectors, communities, and locations to climate impacts</a:t>
            </a:r>
            <a:endParaRPr lang="en-US" sz="2000">
              <a:cs typeface="Segoe UI"/>
            </a:endParaRPr>
          </a:p>
          <a:p>
            <a:r>
              <a:rPr lang="en-US" sz="2000"/>
              <a:t>We’ve brought some maps here today from the VA for discussion! </a:t>
            </a:r>
            <a:endParaRPr lang="en-US" sz="2000">
              <a:cs typeface="Segoe UI"/>
            </a:endParaRPr>
          </a:p>
          <a:p>
            <a:endParaRPr lang="en-US" sz="2000">
              <a:cs typeface="Segoe UI"/>
            </a:endParaRPr>
          </a:p>
        </p:txBody>
      </p:sp>
      <p:pic>
        <p:nvPicPr>
          <p:cNvPr id="11" name="Picture 10" descr="A map of a city&#10;&#10;AI-generated content may be incorrect.">
            <a:extLst>
              <a:ext uri="{FF2B5EF4-FFF2-40B4-BE49-F238E27FC236}">
                <a16:creationId xmlns:a16="http://schemas.microsoft.com/office/drawing/2014/main" id="{9B8EB867-F223-D200-DE96-852041EA21D5}"/>
              </a:ext>
            </a:extLst>
          </p:cNvPr>
          <p:cNvPicPr>
            <a:picLocks noChangeAspect="1"/>
          </p:cNvPicPr>
          <p:nvPr/>
        </p:nvPicPr>
        <p:blipFill>
          <a:blip r:embed="rId3"/>
          <a:stretch>
            <a:fillRect/>
          </a:stretch>
        </p:blipFill>
        <p:spPr>
          <a:xfrm>
            <a:off x="8145980" y="1216242"/>
            <a:ext cx="3721251" cy="4726686"/>
          </a:xfrm>
          <a:prstGeom prst="rect">
            <a:avLst/>
          </a:prstGeom>
        </p:spPr>
      </p:pic>
      <p:graphicFrame>
        <p:nvGraphicFramePr>
          <p:cNvPr id="12" name="Diagram 11">
            <a:extLst>
              <a:ext uri="{FF2B5EF4-FFF2-40B4-BE49-F238E27FC236}">
                <a16:creationId xmlns:a16="http://schemas.microsoft.com/office/drawing/2014/main" id="{6F123C2C-ED69-2C27-1FE4-AD44C27F6D2F}"/>
              </a:ext>
            </a:extLst>
          </p:cNvPr>
          <p:cNvGraphicFramePr/>
          <p:nvPr>
            <p:extLst>
              <p:ext uri="{D42A27DB-BD31-4B8C-83A1-F6EECF244321}">
                <p14:modId xmlns:p14="http://schemas.microsoft.com/office/powerpoint/2010/main" val="2417288608"/>
              </p:ext>
            </p:extLst>
          </p:nvPr>
        </p:nvGraphicFramePr>
        <p:xfrm>
          <a:off x="562049" y="3970116"/>
          <a:ext cx="7094604" cy="212488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7117632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EAD4C8-4E06-0FAB-2DD5-70E8914411B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B2ACA97-CCBE-7F26-4FE9-FC133D6E811F}"/>
              </a:ext>
            </a:extLst>
          </p:cNvPr>
          <p:cNvSpPr>
            <a:spLocks noGrp="1"/>
          </p:cNvSpPr>
          <p:nvPr>
            <p:ph type="title"/>
          </p:nvPr>
        </p:nvSpPr>
        <p:spPr>
          <a:xfrm>
            <a:off x="7183009" y="2800713"/>
            <a:ext cx="4588845" cy="1256567"/>
          </a:xfrm>
        </p:spPr>
        <p:txBody>
          <a:bodyPr/>
          <a:lstStyle/>
          <a:p>
            <a:pPr algn="l"/>
            <a:r>
              <a:rPr lang="en-US"/>
              <a:t>Discussion</a:t>
            </a:r>
          </a:p>
        </p:txBody>
      </p:sp>
      <p:sp>
        <p:nvSpPr>
          <p:cNvPr id="4" name="Text Placeholder 3">
            <a:extLst>
              <a:ext uri="{FF2B5EF4-FFF2-40B4-BE49-F238E27FC236}">
                <a16:creationId xmlns:a16="http://schemas.microsoft.com/office/drawing/2014/main" id="{7FA6F74F-0D8F-2828-848D-ABFB6802330B}"/>
              </a:ext>
            </a:extLst>
          </p:cNvPr>
          <p:cNvSpPr>
            <a:spLocks noGrp="1"/>
          </p:cNvSpPr>
          <p:nvPr>
            <p:ph type="body" idx="1"/>
          </p:nvPr>
        </p:nvSpPr>
        <p:spPr>
          <a:xfrm>
            <a:off x="7183009" y="4057280"/>
            <a:ext cx="4003800" cy="1413685"/>
          </a:xfrm>
        </p:spPr>
        <p:txBody>
          <a:bodyPr>
            <a:normAutofit/>
          </a:bodyPr>
          <a:lstStyle/>
          <a:p>
            <a:pPr algn="l"/>
            <a:endParaRPr lang="en-US"/>
          </a:p>
        </p:txBody>
      </p:sp>
      <p:sp>
        <p:nvSpPr>
          <p:cNvPr id="5" name="Slide Number Placeholder 4">
            <a:extLst>
              <a:ext uri="{FF2B5EF4-FFF2-40B4-BE49-F238E27FC236}">
                <a16:creationId xmlns:a16="http://schemas.microsoft.com/office/drawing/2014/main" id="{63BD4E68-A0B0-6ECB-7AFD-EF8A1A486F7B}"/>
              </a:ext>
            </a:extLst>
          </p:cNvPr>
          <p:cNvSpPr>
            <a:spLocks noGrp="1"/>
          </p:cNvSpPr>
          <p:nvPr>
            <p:ph type="sldNum" sz="quarter" idx="12"/>
          </p:nvPr>
        </p:nvSpPr>
        <p:spPr/>
        <p:txBody>
          <a:bodyPr/>
          <a:lstStyle/>
          <a:p>
            <a:fld id="{F2AE5F92-D721-6F42-898E-1A0DBF6914A1}" type="slidenum">
              <a:rPr lang="en-US" smtClean="0"/>
              <a:pPr/>
              <a:t>16</a:t>
            </a:fld>
            <a:endParaRPr lang="en-US"/>
          </a:p>
        </p:txBody>
      </p:sp>
      <p:pic>
        <p:nvPicPr>
          <p:cNvPr id="6" name="Picture 5">
            <a:extLst>
              <a:ext uri="{FF2B5EF4-FFF2-40B4-BE49-F238E27FC236}">
                <a16:creationId xmlns:a16="http://schemas.microsoft.com/office/drawing/2014/main" id="{484E2EC4-12B5-1A44-35D7-8F02168AD117}"/>
              </a:ext>
            </a:extLst>
          </p:cNvPr>
          <p:cNvPicPr>
            <a:picLocks noChangeAspect="1"/>
          </p:cNvPicPr>
          <p:nvPr/>
        </p:nvPicPr>
        <p:blipFill>
          <a:blip r:embed="rId3">
            <a:extLst>
              <a:ext uri="{28A0092B-C50C-407E-A947-70E740481C1C}">
                <a14:useLocalDpi xmlns:a14="http://schemas.microsoft.com/office/drawing/2010/main" val="0"/>
              </a:ext>
            </a:extLst>
          </a:blip>
          <a:srcRect l="5614" r="5614"/>
          <a:stretch/>
        </p:blipFill>
        <p:spPr>
          <a:xfrm>
            <a:off x="550961" y="1154580"/>
            <a:ext cx="6065108" cy="4548831"/>
          </a:xfrm>
          <a:prstGeom prst="round2DiagRect">
            <a:avLst>
              <a:gd name="adj1" fmla="val 16667"/>
              <a:gd name="adj2" fmla="val 0"/>
            </a:avLst>
          </a:prstGeom>
          <a:ln w="88900" cap="sq">
            <a:solidFill>
              <a:schemeClr val="accent5"/>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1995086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C822E7-1052-7FB5-BFE2-907FA3C13924}"/>
              </a:ext>
            </a:extLst>
          </p:cNvPr>
          <p:cNvSpPr>
            <a:spLocks noGrp="1"/>
          </p:cNvSpPr>
          <p:nvPr>
            <p:ph type="title"/>
          </p:nvPr>
        </p:nvSpPr>
        <p:spPr>
          <a:xfrm>
            <a:off x="2436558" y="1278150"/>
            <a:ext cx="8869680" cy="1417320"/>
          </a:xfrm>
        </p:spPr>
        <p:txBody>
          <a:bodyPr/>
          <a:lstStyle/>
          <a:p>
            <a:pPr marL="342900" marR="0" lvl="0"/>
            <a:r>
              <a:rPr lang="en-US" sz="2400">
                <a:effectLst/>
                <a:latin typeface="Segoe UI" panose="020B0502040204020203" pitchFamily="34" charset="0"/>
                <a:ea typeface="Segoe UI" panose="020B0502040204020203" pitchFamily="34" charset="0"/>
                <a:cs typeface="Times New Roman" panose="02020603050405020304" pitchFamily="18" charset="0"/>
              </a:rPr>
              <a:t>What climate impact are you most concerned about? Have you, your family, or your community been affected by extreme weather events?</a:t>
            </a:r>
            <a:endParaRPr lang="en-US" sz="4400"/>
          </a:p>
        </p:txBody>
      </p:sp>
      <p:sp>
        <p:nvSpPr>
          <p:cNvPr id="3" name="Title 1">
            <a:extLst>
              <a:ext uri="{FF2B5EF4-FFF2-40B4-BE49-F238E27FC236}">
                <a16:creationId xmlns:a16="http://schemas.microsoft.com/office/drawing/2014/main" id="{B48249C0-4B3D-AF49-5BC3-AFEFCB2B16E7}"/>
              </a:ext>
            </a:extLst>
          </p:cNvPr>
          <p:cNvSpPr txBox="1">
            <a:spLocks/>
          </p:cNvSpPr>
          <p:nvPr/>
        </p:nvSpPr>
        <p:spPr>
          <a:xfrm>
            <a:off x="2436558" y="3670161"/>
            <a:ext cx="8869680" cy="1417320"/>
          </a:xfrm>
          <a:prstGeom prst="roundRect">
            <a:avLst>
              <a:gd name="adj" fmla="val 3910"/>
            </a:avLst>
          </a:prstGeom>
          <a:solidFill>
            <a:schemeClr val="bg1"/>
          </a:solidFill>
          <a:ln w="152400">
            <a:solidFill>
              <a:schemeClr val="accent5"/>
            </a:solidFill>
          </a:ln>
        </p:spPr>
        <p:txBody>
          <a:bodyPr vert="horz" lIns="365760" tIns="365760" rIns="365760" bIns="365760" rtlCol="0" anchor="ctr">
            <a:noAutofit/>
          </a:bodyPr>
          <a:lstStyle>
            <a:lvl1pPr algn="l" defTabSz="914400" rtl="0" eaLnBrk="1" latinLnBrk="0" hangingPunct="1">
              <a:lnSpc>
                <a:spcPct val="90000"/>
              </a:lnSpc>
              <a:spcBef>
                <a:spcPct val="0"/>
              </a:spcBef>
              <a:buNone/>
              <a:defRPr lang="en-US" sz="3600" b="1" kern="1200" cap="none" baseline="0" dirty="0">
                <a:solidFill>
                  <a:schemeClr val="accent4"/>
                </a:solidFill>
                <a:latin typeface="+mj-lt"/>
                <a:ea typeface="+mj-ea"/>
                <a:cs typeface="+mj-cs"/>
              </a:defRPr>
            </a:lvl1pPr>
          </a:lstStyle>
          <a:p>
            <a:pPr marL="342900"/>
            <a:r>
              <a:rPr lang="en-US" sz="2400">
                <a:latin typeface="Segoe UI" panose="020B0502040204020203" pitchFamily="34" charset="0"/>
                <a:ea typeface="Segoe UI" panose="020B0502040204020203" pitchFamily="34" charset="0"/>
                <a:cs typeface="Times New Roman" panose="02020603050405020304" pitchFamily="18" charset="0"/>
              </a:rPr>
              <a:t>What specific actions would help the Gig Harbor community build resilience to extreme weather and climate change impacts? </a:t>
            </a:r>
            <a:endParaRPr lang="en-US" sz="4400"/>
          </a:p>
        </p:txBody>
      </p:sp>
      <p:pic>
        <p:nvPicPr>
          <p:cNvPr id="4" name="Graphic 3">
            <a:extLst>
              <a:ext uri="{FF2B5EF4-FFF2-40B4-BE49-F238E27FC236}">
                <a16:creationId xmlns:a16="http://schemas.microsoft.com/office/drawing/2014/main" id="{44F50BF7-E41E-FD3C-56A7-1A97C7422442}"/>
              </a:ext>
            </a:extLst>
          </p:cNvPr>
          <p:cNvPicPr>
            <a:picLocks/>
          </p:cNvPicPr>
          <p:nvPr/>
        </p:nvPicPr>
        <p:blipFill>
          <a:blip r:embed="rId2">
            <a:extLst>
              <a:ext uri="{96DAC541-7B7A-43D3-8B79-37D633B846F1}">
                <asvg:svgBlip xmlns:asvg="http://schemas.microsoft.com/office/drawing/2016/SVG/main" r:embed="rId3"/>
              </a:ext>
            </a:extLst>
          </a:blip>
          <a:stretch>
            <a:fillRect/>
          </a:stretch>
        </p:blipFill>
        <p:spPr>
          <a:xfrm>
            <a:off x="462224" y="1203457"/>
            <a:ext cx="1635839" cy="1566706"/>
          </a:xfrm>
          <a:prstGeom prst="rect">
            <a:avLst/>
          </a:prstGeom>
        </p:spPr>
      </p:pic>
      <p:pic>
        <p:nvPicPr>
          <p:cNvPr id="5" name="Graphic 4">
            <a:extLst>
              <a:ext uri="{FF2B5EF4-FFF2-40B4-BE49-F238E27FC236}">
                <a16:creationId xmlns:a16="http://schemas.microsoft.com/office/drawing/2014/main" id="{5AEB03FA-E453-2E91-E3AD-7C3D23420736}"/>
              </a:ext>
            </a:extLst>
          </p:cNvPr>
          <p:cNvPicPr>
            <a:picLocks/>
          </p:cNvPicPr>
          <p:nvPr/>
        </p:nvPicPr>
        <p:blipFill>
          <a:blip r:embed="rId4">
            <a:extLst>
              <a:ext uri="{96DAC541-7B7A-43D3-8B79-37D633B846F1}">
                <asvg:svgBlip xmlns:asvg="http://schemas.microsoft.com/office/drawing/2016/SVG/main" r:embed="rId5"/>
              </a:ext>
            </a:extLst>
          </a:blip>
          <a:stretch>
            <a:fillRect/>
          </a:stretch>
        </p:blipFill>
        <p:spPr>
          <a:xfrm>
            <a:off x="391885" y="3429000"/>
            <a:ext cx="1706178" cy="1742185"/>
          </a:xfrm>
          <a:prstGeom prst="rect">
            <a:avLst/>
          </a:prstGeom>
        </p:spPr>
      </p:pic>
    </p:spTree>
    <p:extLst>
      <p:ext uri="{BB962C8B-B14F-4D97-AF65-F5344CB8AC3E}">
        <p14:creationId xmlns:p14="http://schemas.microsoft.com/office/powerpoint/2010/main" val="40671854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2E450CD-5EC6-05D7-355C-402BC5A2A6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CEF30E-0195-D9D5-5C7B-FAB7DD41A22D}"/>
              </a:ext>
            </a:extLst>
          </p:cNvPr>
          <p:cNvSpPr>
            <a:spLocks noGrp="1"/>
          </p:cNvSpPr>
          <p:nvPr>
            <p:ph type="title"/>
          </p:nvPr>
        </p:nvSpPr>
        <p:spPr>
          <a:xfrm>
            <a:off x="7183009" y="2800713"/>
            <a:ext cx="4588845" cy="1256567"/>
          </a:xfrm>
        </p:spPr>
        <p:txBody>
          <a:bodyPr/>
          <a:lstStyle/>
          <a:p>
            <a:pPr algn="l"/>
            <a:r>
              <a:rPr lang="en-US"/>
              <a:t>Posters, Snacks, Networking</a:t>
            </a:r>
          </a:p>
        </p:txBody>
      </p:sp>
      <p:sp>
        <p:nvSpPr>
          <p:cNvPr id="4" name="Text Placeholder 3">
            <a:extLst>
              <a:ext uri="{FF2B5EF4-FFF2-40B4-BE49-F238E27FC236}">
                <a16:creationId xmlns:a16="http://schemas.microsoft.com/office/drawing/2014/main" id="{809C3631-8880-3A27-23EA-B82DD5B3F42E}"/>
              </a:ext>
            </a:extLst>
          </p:cNvPr>
          <p:cNvSpPr>
            <a:spLocks noGrp="1"/>
          </p:cNvSpPr>
          <p:nvPr>
            <p:ph type="body" idx="1"/>
          </p:nvPr>
        </p:nvSpPr>
        <p:spPr>
          <a:xfrm>
            <a:off x="7183009" y="4057280"/>
            <a:ext cx="4003800" cy="1413685"/>
          </a:xfrm>
        </p:spPr>
        <p:txBody>
          <a:bodyPr>
            <a:normAutofit/>
          </a:bodyPr>
          <a:lstStyle/>
          <a:p>
            <a:pPr algn="l"/>
            <a:endParaRPr lang="en-US"/>
          </a:p>
        </p:txBody>
      </p:sp>
      <p:sp>
        <p:nvSpPr>
          <p:cNvPr id="5" name="Slide Number Placeholder 4">
            <a:extLst>
              <a:ext uri="{FF2B5EF4-FFF2-40B4-BE49-F238E27FC236}">
                <a16:creationId xmlns:a16="http://schemas.microsoft.com/office/drawing/2014/main" id="{3F95F919-5C36-338E-1579-8CE1B40FD02D}"/>
              </a:ext>
            </a:extLst>
          </p:cNvPr>
          <p:cNvSpPr>
            <a:spLocks noGrp="1"/>
          </p:cNvSpPr>
          <p:nvPr>
            <p:ph type="sldNum" sz="quarter" idx="12"/>
          </p:nvPr>
        </p:nvSpPr>
        <p:spPr/>
        <p:txBody>
          <a:bodyPr/>
          <a:lstStyle/>
          <a:p>
            <a:fld id="{F2AE5F92-D721-6F42-898E-1A0DBF6914A1}" type="slidenum">
              <a:rPr lang="en-US" smtClean="0"/>
              <a:pPr/>
              <a:t>18</a:t>
            </a:fld>
            <a:endParaRPr lang="en-US"/>
          </a:p>
        </p:txBody>
      </p:sp>
      <p:pic>
        <p:nvPicPr>
          <p:cNvPr id="6" name="Picture 5">
            <a:extLst>
              <a:ext uri="{FF2B5EF4-FFF2-40B4-BE49-F238E27FC236}">
                <a16:creationId xmlns:a16="http://schemas.microsoft.com/office/drawing/2014/main" id="{0B45BC62-6761-E6CA-D8D6-75A9D5C8587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550961" y="1154580"/>
            <a:ext cx="6065108" cy="4548831"/>
          </a:xfrm>
          <a:prstGeom prst="round2DiagRect">
            <a:avLst>
              <a:gd name="adj1" fmla="val 16667"/>
              <a:gd name="adj2" fmla="val 0"/>
            </a:avLst>
          </a:prstGeom>
          <a:ln w="88900" cap="sq">
            <a:solidFill>
              <a:schemeClr val="accent5"/>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6821660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85A09-04C9-1187-93B8-33AFE559C192}"/>
              </a:ext>
            </a:extLst>
          </p:cNvPr>
          <p:cNvSpPr>
            <a:spLocks noGrp="1"/>
          </p:cNvSpPr>
          <p:nvPr>
            <p:ph type="title"/>
          </p:nvPr>
        </p:nvSpPr>
        <p:spPr>
          <a:xfrm>
            <a:off x="7183009" y="2800713"/>
            <a:ext cx="4588845" cy="1256567"/>
          </a:xfrm>
        </p:spPr>
        <p:txBody>
          <a:bodyPr/>
          <a:lstStyle/>
          <a:p>
            <a:pPr algn="l"/>
            <a:r>
              <a:rPr lang="en-US"/>
              <a:t>Welcome!</a:t>
            </a:r>
          </a:p>
        </p:txBody>
      </p:sp>
      <p:sp>
        <p:nvSpPr>
          <p:cNvPr id="4" name="Text Placeholder 3">
            <a:extLst>
              <a:ext uri="{FF2B5EF4-FFF2-40B4-BE49-F238E27FC236}">
                <a16:creationId xmlns:a16="http://schemas.microsoft.com/office/drawing/2014/main" id="{EF854F31-0F62-C617-402A-18891E115167}"/>
              </a:ext>
            </a:extLst>
          </p:cNvPr>
          <p:cNvSpPr>
            <a:spLocks noGrp="1"/>
          </p:cNvSpPr>
          <p:nvPr>
            <p:ph type="body" idx="1"/>
          </p:nvPr>
        </p:nvSpPr>
        <p:spPr>
          <a:xfrm>
            <a:off x="7183009" y="4057280"/>
            <a:ext cx="4003800" cy="1413685"/>
          </a:xfrm>
        </p:spPr>
        <p:txBody>
          <a:bodyPr>
            <a:normAutofit/>
          </a:bodyPr>
          <a:lstStyle/>
          <a:p>
            <a:pPr algn="l"/>
            <a:endParaRPr lang="en-US"/>
          </a:p>
        </p:txBody>
      </p:sp>
      <p:sp>
        <p:nvSpPr>
          <p:cNvPr id="5" name="Slide Number Placeholder 4">
            <a:extLst>
              <a:ext uri="{FF2B5EF4-FFF2-40B4-BE49-F238E27FC236}">
                <a16:creationId xmlns:a16="http://schemas.microsoft.com/office/drawing/2014/main" id="{3392B2EA-D3AF-8EF0-8BF6-9F429AD68679}"/>
              </a:ext>
            </a:extLst>
          </p:cNvPr>
          <p:cNvSpPr>
            <a:spLocks noGrp="1"/>
          </p:cNvSpPr>
          <p:nvPr>
            <p:ph type="sldNum" sz="quarter" idx="12"/>
          </p:nvPr>
        </p:nvSpPr>
        <p:spPr/>
        <p:txBody>
          <a:bodyPr/>
          <a:lstStyle/>
          <a:p>
            <a:fld id="{F2AE5F92-D721-6F42-898E-1A0DBF6914A1}" type="slidenum">
              <a:rPr lang="en-US" smtClean="0"/>
              <a:pPr/>
              <a:t>2</a:t>
            </a:fld>
            <a:endParaRPr lang="en-US"/>
          </a:p>
        </p:txBody>
      </p:sp>
      <p:pic>
        <p:nvPicPr>
          <p:cNvPr id="6" name="Picture 5" descr="A body of water with boats and a mountain in the background&#10;&#10;Description automatically generated">
            <a:extLst>
              <a:ext uri="{FF2B5EF4-FFF2-40B4-BE49-F238E27FC236}">
                <a16:creationId xmlns:a16="http://schemas.microsoft.com/office/drawing/2014/main" id="{E15D8853-8B32-6485-0B9E-A97FBB15F4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0961" y="1154580"/>
            <a:ext cx="6065108" cy="4548831"/>
          </a:xfrm>
          <a:prstGeom prst="round2DiagRect">
            <a:avLst>
              <a:gd name="adj1" fmla="val 16667"/>
              <a:gd name="adj2" fmla="val 0"/>
            </a:avLst>
          </a:prstGeom>
          <a:ln w="88900" cap="sq">
            <a:solidFill>
              <a:schemeClr val="accent5"/>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41485071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AD6953-ABE7-0E86-EE1A-668065ABC62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588F5ED-0DDE-D5F5-ED2F-9E958A793F58}"/>
              </a:ext>
            </a:extLst>
          </p:cNvPr>
          <p:cNvSpPr>
            <a:spLocks noGrp="1"/>
          </p:cNvSpPr>
          <p:nvPr>
            <p:ph type="title"/>
          </p:nvPr>
        </p:nvSpPr>
        <p:spPr>
          <a:xfrm>
            <a:off x="7183009" y="2800713"/>
            <a:ext cx="4588845" cy="1256567"/>
          </a:xfrm>
        </p:spPr>
        <p:txBody>
          <a:bodyPr/>
          <a:lstStyle/>
          <a:p>
            <a:pPr algn="l"/>
            <a:r>
              <a:rPr lang="en-US"/>
              <a:t>Introduce yourself to your neighbor</a:t>
            </a:r>
          </a:p>
        </p:txBody>
      </p:sp>
      <p:sp>
        <p:nvSpPr>
          <p:cNvPr id="4" name="Text Placeholder 3">
            <a:extLst>
              <a:ext uri="{FF2B5EF4-FFF2-40B4-BE49-F238E27FC236}">
                <a16:creationId xmlns:a16="http://schemas.microsoft.com/office/drawing/2014/main" id="{29A26966-13B8-E956-592C-30293E43AC01}"/>
              </a:ext>
            </a:extLst>
          </p:cNvPr>
          <p:cNvSpPr>
            <a:spLocks noGrp="1"/>
          </p:cNvSpPr>
          <p:nvPr>
            <p:ph type="body" idx="1"/>
          </p:nvPr>
        </p:nvSpPr>
        <p:spPr>
          <a:xfrm>
            <a:off x="7183009" y="4057280"/>
            <a:ext cx="4003800" cy="1413685"/>
          </a:xfrm>
        </p:spPr>
        <p:txBody>
          <a:bodyPr>
            <a:normAutofit/>
          </a:bodyPr>
          <a:lstStyle/>
          <a:p>
            <a:pPr algn="l"/>
            <a:endParaRPr lang="en-US"/>
          </a:p>
        </p:txBody>
      </p:sp>
      <p:sp>
        <p:nvSpPr>
          <p:cNvPr id="5" name="Slide Number Placeholder 4">
            <a:extLst>
              <a:ext uri="{FF2B5EF4-FFF2-40B4-BE49-F238E27FC236}">
                <a16:creationId xmlns:a16="http://schemas.microsoft.com/office/drawing/2014/main" id="{A73E3990-1DF7-DFBD-B741-8C74EF2ECBB0}"/>
              </a:ext>
            </a:extLst>
          </p:cNvPr>
          <p:cNvSpPr>
            <a:spLocks noGrp="1"/>
          </p:cNvSpPr>
          <p:nvPr>
            <p:ph type="sldNum" sz="quarter" idx="12"/>
          </p:nvPr>
        </p:nvSpPr>
        <p:spPr/>
        <p:txBody>
          <a:bodyPr/>
          <a:lstStyle/>
          <a:p>
            <a:fld id="{F2AE5F92-D721-6F42-898E-1A0DBF6914A1}" type="slidenum">
              <a:rPr lang="en-US" smtClean="0"/>
              <a:pPr/>
              <a:t>3</a:t>
            </a:fld>
            <a:endParaRPr lang="en-US"/>
          </a:p>
        </p:txBody>
      </p:sp>
      <p:pic>
        <p:nvPicPr>
          <p:cNvPr id="6" name="Picture 5">
            <a:extLst>
              <a:ext uri="{FF2B5EF4-FFF2-40B4-BE49-F238E27FC236}">
                <a16:creationId xmlns:a16="http://schemas.microsoft.com/office/drawing/2014/main" id="{E68EC993-DD00-245D-7B2F-9C041D9E5598}"/>
              </a:ext>
            </a:extLst>
          </p:cNvPr>
          <p:cNvPicPr>
            <a:picLocks noChangeAspect="1"/>
          </p:cNvPicPr>
          <p:nvPr/>
        </p:nvPicPr>
        <p:blipFill>
          <a:blip r:embed="rId3">
            <a:extLst>
              <a:ext uri="{28A0092B-C50C-407E-A947-70E740481C1C}">
                <a14:useLocalDpi xmlns:a14="http://schemas.microsoft.com/office/drawing/2010/main" val="0"/>
              </a:ext>
            </a:extLst>
          </a:blip>
          <a:srcRect l="5636" r="5636"/>
          <a:stretch/>
        </p:blipFill>
        <p:spPr>
          <a:xfrm>
            <a:off x="550961" y="1154580"/>
            <a:ext cx="6065108" cy="4548831"/>
          </a:xfrm>
          <a:prstGeom prst="round2DiagRect">
            <a:avLst>
              <a:gd name="adj1" fmla="val 16667"/>
              <a:gd name="adj2" fmla="val 0"/>
            </a:avLst>
          </a:prstGeom>
          <a:ln w="88900" cap="sq">
            <a:solidFill>
              <a:schemeClr val="accent5"/>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9426683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C5E19-1E2B-7183-244B-5D63FB1FD7CA}"/>
              </a:ext>
            </a:extLst>
          </p:cNvPr>
          <p:cNvSpPr>
            <a:spLocks noGrp="1"/>
          </p:cNvSpPr>
          <p:nvPr>
            <p:ph type="title"/>
          </p:nvPr>
        </p:nvSpPr>
        <p:spPr/>
        <p:txBody>
          <a:bodyPr/>
          <a:lstStyle/>
          <a:p>
            <a:r>
              <a:rPr lang="en-US"/>
              <a:t>Today’s Agenda</a:t>
            </a:r>
          </a:p>
        </p:txBody>
      </p:sp>
      <p:sp>
        <p:nvSpPr>
          <p:cNvPr id="5" name="Slide Number Placeholder 4">
            <a:extLst>
              <a:ext uri="{FF2B5EF4-FFF2-40B4-BE49-F238E27FC236}">
                <a16:creationId xmlns:a16="http://schemas.microsoft.com/office/drawing/2014/main" id="{D98D7496-8F34-CCD6-8E63-F41FC12B3D84}"/>
              </a:ext>
            </a:extLst>
          </p:cNvPr>
          <p:cNvSpPr>
            <a:spLocks noGrp="1"/>
          </p:cNvSpPr>
          <p:nvPr>
            <p:ph type="sldNum" sz="quarter" idx="12"/>
          </p:nvPr>
        </p:nvSpPr>
        <p:spPr/>
        <p:txBody>
          <a:bodyPr/>
          <a:lstStyle/>
          <a:p>
            <a:fld id="{F2AE5F92-D721-6F42-898E-1A0DBF6914A1}" type="slidenum">
              <a:rPr lang="en-US" smtClean="0"/>
              <a:t>4</a:t>
            </a:fld>
            <a:endParaRPr lang="en-US"/>
          </a:p>
        </p:txBody>
      </p:sp>
      <p:pic>
        <p:nvPicPr>
          <p:cNvPr id="4" name="Picture 3" descr="A marina with many boats and a mountain in the background&#10;&#10;Description automatically generated">
            <a:extLst>
              <a:ext uri="{FF2B5EF4-FFF2-40B4-BE49-F238E27FC236}">
                <a16:creationId xmlns:a16="http://schemas.microsoft.com/office/drawing/2014/main" id="{7B31D196-1A73-A380-3906-FB8894E433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9156" y="1167260"/>
            <a:ext cx="6096000" cy="4409532"/>
          </a:xfrm>
          <a:prstGeom prst="rect">
            <a:avLst/>
          </a:prstGeom>
        </p:spPr>
      </p:pic>
      <p:sp>
        <p:nvSpPr>
          <p:cNvPr id="7" name="Rectangle 2">
            <a:extLst>
              <a:ext uri="{FF2B5EF4-FFF2-40B4-BE49-F238E27FC236}">
                <a16:creationId xmlns:a16="http://schemas.microsoft.com/office/drawing/2014/main" id="{03E4D821-6426-3C68-E55F-C3C26CC6FE27}"/>
              </a:ext>
            </a:extLst>
          </p:cNvPr>
          <p:cNvSpPr>
            <a:spLocks noChangeArrowheads="1"/>
          </p:cNvSpPr>
          <p:nvPr/>
        </p:nvSpPr>
        <p:spPr bwMode="auto">
          <a:xfrm>
            <a:off x="2884488" y="1045647"/>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a:ln>
                <a:noFill/>
              </a:ln>
              <a:solidFill>
                <a:schemeClr val="tx1"/>
              </a:solidFill>
              <a:effectLst/>
              <a:latin typeface="Arial" panose="020B0604020202020204" pitchFamily="34" charset="0"/>
            </a:endParaRPr>
          </a:p>
        </p:txBody>
      </p:sp>
      <p:graphicFrame>
        <p:nvGraphicFramePr>
          <p:cNvPr id="6" name="Table 5">
            <a:extLst>
              <a:ext uri="{FF2B5EF4-FFF2-40B4-BE49-F238E27FC236}">
                <a16:creationId xmlns:a16="http://schemas.microsoft.com/office/drawing/2014/main" id="{DCE01B72-AC42-C60D-951A-FD4025EEE6A8}"/>
              </a:ext>
            </a:extLst>
          </p:cNvPr>
          <p:cNvGraphicFramePr>
            <a:graphicFrameLocks noGrp="1"/>
          </p:cNvGraphicFramePr>
          <p:nvPr>
            <p:extLst>
              <p:ext uri="{D42A27DB-BD31-4B8C-83A1-F6EECF244321}">
                <p14:modId xmlns:p14="http://schemas.microsoft.com/office/powerpoint/2010/main" val="623167342"/>
              </p:ext>
            </p:extLst>
          </p:nvPr>
        </p:nvGraphicFramePr>
        <p:xfrm>
          <a:off x="6762542" y="1167260"/>
          <a:ext cx="4501660" cy="4409534"/>
        </p:xfrm>
        <a:graphic>
          <a:graphicData uri="http://schemas.openxmlformats.org/drawingml/2006/table">
            <a:tbl>
              <a:tblPr firstRow="1" firstCol="1" bandRow="1">
                <a:tableStyleId>{5C22544A-7EE6-4342-B048-85BDC9FD1C3A}</a:tableStyleId>
              </a:tblPr>
              <a:tblGrid>
                <a:gridCol w="1205801">
                  <a:extLst>
                    <a:ext uri="{9D8B030D-6E8A-4147-A177-3AD203B41FA5}">
                      <a16:colId xmlns:a16="http://schemas.microsoft.com/office/drawing/2014/main" val="3915571879"/>
                    </a:ext>
                  </a:extLst>
                </a:gridCol>
                <a:gridCol w="3295859">
                  <a:extLst>
                    <a:ext uri="{9D8B030D-6E8A-4147-A177-3AD203B41FA5}">
                      <a16:colId xmlns:a16="http://schemas.microsoft.com/office/drawing/2014/main" val="439499791"/>
                    </a:ext>
                  </a:extLst>
                </a:gridCol>
              </a:tblGrid>
              <a:tr h="703185">
                <a:tc>
                  <a:txBody>
                    <a:bodyPr/>
                    <a:lstStyle/>
                    <a:p>
                      <a:pPr marL="0" marR="0">
                        <a:spcBef>
                          <a:spcPts val="200"/>
                        </a:spcBef>
                        <a:spcAft>
                          <a:spcPts val="200"/>
                        </a:spcAft>
                      </a:pPr>
                      <a:r>
                        <a:rPr lang="en-US" sz="2000">
                          <a:effectLst/>
                        </a:rPr>
                        <a:t>Time</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2000">
                          <a:effectLst/>
                        </a:rPr>
                        <a:t>Agenda</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46054167"/>
                  </a:ext>
                </a:extLst>
              </a:tr>
              <a:tr h="750791">
                <a:tc>
                  <a:txBody>
                    <a:bodyPr/>
                    <a:lstStyle/>
                    <a:p>
                      <a:pPr marL="0" marR="0">
                        <a:spcBef>
                          <a:spcPts val="200"/>
                        </a:spcBef>
                        <a:spcAft>
                          <a:spcPts val="200"/>
                        </a:spcAft>
                      </a:pPr>
                      <a:r>
                        <a:rPr lang="en-US" sz="2000">
                          <a:effectLst/>
                        </a:rPr>
                        <a:t>10 mins</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2000">
                          <a:effectLst/>
                        </a:rPr>
                        <a:t>Welcome &amp; Introductions</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78059381"/>
                  </a:ext>
                </a:extLst>
              </a:tr>
              <a:tr h="750791">
                <a:tc>
                  <a:txBody>
                    <a:bodyPr/>
                    <a:lstStyle/>
                    <a:p>
                      <a:pPr marL="0" marR="0">
                        <a:spcBef>
                          <a:spcPts val="200"/>
                        </a:spcBef>
                        <a:spcAft>
                          <a:spcPts val="200"/>
                        </a:spcAft>
                      </a:pPr>
                      <a:r>
                        <a:rPr lang="en-US" sz="2000">
                          <a:effectLst/>
                        </a:rPr>
                        <a:t>15 mins</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2000">
                          <a:effectLst/>
                        </a:rPr>
                        <a:t>Presentation</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1057687"/>
                  </a:ext>
                </a:extLst>
              </a:tr>
              <a:tr h="750791">
                <a:tc>
                  <a:txBody>
                    <a:bodyPr/>
                    <a:lstStyle/>
                    <a:p>
                      <a:pPr marL="0" marR="0">
                        <a:spcBef>
                          <a:spcPts val="200"/>
                        </a:spcBef>
                        <a:spcAft>
                          <a:spcPts val="200"/>
                        </a:spcAft>
                      </a:pPr>
                      <a:r>
                        <a:rPr lang="en-US" sz="2000">
                          <a:effectLst/>
                        </a:rPr>
                        <a:t>30 min</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2000">
                          <a:effectLst/>
                        </a:rPr>
                        <a:t>Discussion activity</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32054014"/>
                  </a:ext>
                </a:extLst>
              </a:tr>
              <a:tr h="750791">
                <a:tc>
                  <a:txBody>
                    <a:bodyPr/>
                    <a:lstStyle/>
                    <a:p>
                      <a:pPr marL="0" marR="0">
                        <a:spcBef>
                          <a:spcPts val="200"/>
                        </a:spcBef>
                        <a:spcAft>
                          <a:spcPts val="200"/>
                        </a:spcAft>
                      </a:pPr>
                      <a:r>
                        <a:rPr lang="en-US" sz="2000">
                          <a:effectLst/>
                        </a:rPr>
                        <a:t>15 min</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2000">
                          <a:effectLst/>
                        </a:rPr>
                        <a:t>Posters, break for snacks, networking</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83547319"/>
                  </a:ext>
                </a:extLst>
              </a:tr>
              <a:tr h="703185">
                <a:tc>
                  <a:txBody>
                    <a:bodyPr/>
                    <a:lstStyle/>
                    <a:p>
                      <a:pPr marL="0" marR="0">
                        <a:spcBef>
                          <a:spcPts val="200"/>
                        </a:spcBef>
                        <a:spcAft>
                          <a:spcPts val="200"/>
                        </a:spcAft>
                      </a:pPr>
                      <a:r>
                        <a:rPr lang="en-US" sz="2000">
                          <a:effectLst/>
                        </a:rPr>
                        <a:t>5 min</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tc>
                  <a:txBody>
                    <a:bodyPr/>
                    <a:lstStyle/>
                    <a:p>
                      <a:pPr marL="0" marR="0">
                        <a:spcBef>
                          <a:spcPts val="200"/>
                        </a:spcBef>
                        <a:spcAft>
                          <a:spcPts val="200"/>
                        </a:spcAft>
                      </a:pPr>
                      <a:r>
                        <a:rPr lang="en-US" sz="2000">
                          <a:effectLst/>
                        </a:rPr>
                        <a:t>Wrap up</a:t>
                      </a:r>
                      <a:endParaRPr lang="en-US" sz="2000">
                        <a:effectLst/>
                        <a:latin typeface="Segoe UI" panose="020B0502040204020203" pitchFamily="34" charset="0"/>
                        <a:ea typeface="Segoe UI" panose="020B0502040204020203"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4198897518"/>
                  </a:ext>
                </a:extLst>
              </a:tr>
            </a:tbl>
          </a:graphicData>
        </a:graphic>
      </p:graphicFrame>
    </p:spTree>
    <p:extLst>
      <p:ext uri="{BB962C8B-B14F-4D97-AF65-F5344CB8AC3E}">
        <p14:creationId xmlns:p14="http://schemas.microsoft.com/office/powerpoint/2010/main" val="13925069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714C2-10F2-7C62-4A91-92F3AA5068D6}"/>
              </a:ext>
            </a:extLst>
          </p:cNvPr>
          <p:cNvSpPr>
            <a:spLocks noGrp="1"/>
          </p:cNvSpPr>
          <p:nvPr>
            <p:ph type="title"/>
          </p:nvPr>
        </p:nvSpPr>
        <p:spPr/>
        <p:txBody>
          <a:bodyPr/>
          <a:lstStyle/>
          <a:p>
            <a:r>
              <a:rPr lang="en-US"/>
              <a:t>Gig Harbor’s Climate work to date</a:t>
            </a:r>
          </a:p>
        </p:txBody>
      </p:sp>
      <p:pic>
        <p:nvPicPr>
          <p:cNvPr id="5" name="Content Placeholder 4" descr="A screenshot of a computer screen&#10;&#10;Description automatically generated">
            <a:extLst>
              <a:ext uri="{FF2B5EF4-FFF2-40B4-BE49-F238E27FC236}">
                <a16:creationId xmlns:a16="http://schemas.microsoft.com/office/drawing/2014/main" id="{80B413D2-04C3-80A2-F922-9F4FCF7E49D3}"/>
              </a:ext>
            </a:extLst>
          </p:cNvPr>
          <p:cNvPicPr>
            <a:picLocks noGrp="1" noChangeAspect="1"/>
          </p:cNvPicPr>
          <p:nvPr>
            <p:ph sz="half" idx="4294967295"/>
          </p:nvPr>
        </p:nvPicPr>
        <p:blipFill rotWithShape="1">
          <a:blip r:embed="rId3">
            <a:extLst>
              <a:ext uri="{28A0092B-C50C-407E-A947-70E740481C1C}">
                <a14:useLocalDpi xmlns:a14="http://schemas.microsoft.com/office/drawing/2010/main" val="0"/>
              </a:ext>
            </a:extLst>
          </a:blip>
          <a:srcRect t="15004" b="6473"/>
          <a:stretch/>
        </p:blipFill>
        <p:spPr>
          <a:xfrm>
            <a:off x="4224033" y="0"/>
            <a:ext cx="6749592" cy="6858000"/>
          </a:xfrm>
        </p:spPr>
      </p:pic>
      <p:sp>
        <p:nvSpPr>
          <p:cNvPr id="3" name="Slide Number Placeholder 2">
            <a:extLst>
              <a:ext uri="{FF2B5EF4-FFF2-40B4-BE49-F238E27FC236}">
                <a16:creationId xmlns:a16="http://schemas.microsoft.com/office/drawing/2014/main" id="{0BC561AC-8356-CE30-D32B-4011A3D0D5BF}"/>
              </a:ext>
            </a:extLst>
          </p:cNvPr>
          <p:cNvSpPr>
            <a:spLocks noGrp="1"/>
          </p:cNvSpPr>
          <p:nvPr>
            <p:ph type="sldNum" sz="quarter" idx="12"/>
          </p:nvPr>
        </p:nvSpPr>
        <p:spPr/>
        <p:txBody>
          <a:bodyPr/>
          <a:lstStyle/>
          <a:p>
            <a:fld id="{F2AE5F92-D721-6F42-898E-1A0DBF6914A1}" type="slidenum">
              <a:rPr lang="en-US" smtClean="0"/>
              <a:t>5</a:t>
            </a:fld>
            <a:endParaRPr lang="en-US"/>
          </a:p>
        </p:txBody>
      </p:sp>
    </p:spTree>
    <p:extLst>
      <p:ext uri="{BB962C8B-B14F-4D97-AF65-F5344CB8AC3E}">
        <p14:creationId xmlns:p14="http://schemas.microsoft.com/office/powerpoint/2010/main" val="30155227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7E5530-6E19-06F5-F6C2-AB51C9E3AA2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5FE0589-8EA8-F3F0-AB22-B0B022FD8C40}"/>
              </a:ext>
            </a:extLst>
          </p:cNvPr>
          <p:cNvSpPr>
            <a:spLocks noGrp="1"/>
          </p:cNvSpPr>
          <p:nvPr>
            <p:ph type="title"/>
          </p:nvPr>
        </p:nvSpPr>
        <p:spPr>
          <a:xfrm>
            <a:off x="7183009" y="2800713"/>
            <a:ext cx="4588845" cy="1256567"/>
          </a:xfrm>
        </p:spPr>
        <p:txBody>
          <a:bodyPr/>
          <a:lstStyle/>
          <a:p>
            <a:pPr algn="l"/>
            <a:r>
              <a:rPr lang="en-US"/>
              <a:t>Climate Element</a:t>
            </a:r>
          </a:p>
        </p:txBody>
      </p:sp>
      <p:sp>
        <p:nvSpPr>
          <p:cNvPr id="4" name="Text Placeholder 3">
            <a:extLst>
              <a:ext uri="{FF2B5EF4-FFF2-40B4-BE49-F238E27FC236}">
                <a16:creationId xmlns:a16="http://schemas.microsoft.com/office/drawing/2014/main" id="{EE0E2D3D-DC4C-0FE1-9C9B-357F1CF2C823}"/>
              </a:ext>
            </a:extLst>
          </p:cNvPr>
          <p:cNvSpPr>
            <a:spLocks noGrp="1"/>
          </p:cNvSpPr>
          <p:nvPr>
            <p:ph type="body" idx="1"/>
          </p:nvPr>
        </p:nvSpPr>
        <p:spPr>
          <a:xfrm>
            <a:off x="7183009" y="4057280"/>
            <a:ext cx="4003800" cy="1413685"/>
          </a:xfrm>
        </p:spPr>
        <p:txBody>
          <a:bodyPr>
            <a:normAutofit/>
          </a:bodyPr>
          <a:lstStyle/>
          <a:p>
            <a:pPr algn="l"/>
            <a:endParaRPr lang="en-US"/>
          </a:p>
        </p:txBody>
      </p:sp>
      <p:sp>
        <p:nvSpPr>
          <p:cNvPr id="5" name="Slide Number Placeholder 4">
            <a:extLst>
              <a:ext uri="{FF2B5EF4-FFF2-40B4-BE49-F238E27FC236}">
                <a16:creationId xmlns:a16="http://schemas.microsoft.com/office/drawing/2014/main" id="{F9978E1A-0472-CBB4-A68F-7BD3E93EF244}"/>
              </a:ext>
            </a:extLst>
          </p:cNvPr>
          <p:cNvSpPr>
            <a:spLocks noGrp="1"/>
          </p:cNvSpPr>
          <p:nvPr>
            <p:ph type="sldNum" sz="quarter" idx="12"/>
          </p:nvPr>
        </p:nvSpPr>
        <p:spPr/>
        <p:txBody>
          <a:bodyPr/>
          <a:lstStyle/>
          <a:p>
            <a:fld id="{F2AE5F92-D721-6F42-898E-1A0DBF6914A1}" type="slidenum">
              <a:rPr lang="en-US" smtClean="0"/>
              <a:pPr/>
              <a:t>6</a:t>
            </a:fld>
            <a:endParaRPr lang="en-US"/>
          </a:p>
        </p:txBody>
      </p:sp>
      <p:pic>
        <p:nvPicPr>
          <p:cNvPr id="6" name="Picture 5">
            <a:extLst>
              <a:ext uri="{FF2B5EF4-FFF2-40B4-BE49-F238E27FC236}">
                <a16:creationId xmlns:a16="http://schemas.microsoft.com/office/drawing/2014/main" id="{5786048F-0575-A23E-6C2C-CCC2D5D80EA6}"/>
              </a:ext>
            </a:extLst>
          </p:cNvPr>
          <p:cNvPicPr>
            <a:picLocks noChangeAspect="1"/>
          </p:cNvPicPr>
          <p:nvPr/>
        </p:nvPicPr>
        <p:blipFill>
          <a:blip r:embed="rId3">
            <a:extLst>
              <a:ext uri="{28A0092B-C50C-407E-A947-70E740481C1C}">
                <a14:useLocalDpi xmlns:a14="http://schemas.microsoft.com/office/drawing/2010/main" val="0"/>
              </a:ext>
            </a:extLst>
          </a:blip>
          <a:srcRect l="5534" r="5534"/>
          <a:stretch/>
        </p:blipFill>
        <p:spPr>
          <a:xfrm>
            <a:off x="550961" y="1154580"/>
            <a:ext cx="6065108" cy="4548831"/>
          </a:xfrm>
          <a:prstGeom prst="round2DiagRect">
            <a:avLst>
              <a:gd name="adj1" fmla="val 16667"/>
              <a:gd name="adj2" fmla="val 0"/>
            </a:avLst>
          </a:prstGeom>
          <a:ln w="88900" cap="sq">
            <a:solidFill>
              <a:schemeClr val="accent5"/>
            </a:solidFill>
            <a:miter lim="800000"/>
          </a:ln>
          <a:effectLst>
            <a:outerShdw blurRad="254000" algn="tl" rotWithShape="0">
              <a:srgbClr val="000000">
                <a:alpha val="43000"/>
              </a:srgbClr>
            </a:outerShdw>
          </a:effectLst>
        </p:spPr>
      </p:pic>
    </p:spTree>
    <p:extLst>
      <p:ext uri="{BB962C8B-B14F-4D97-AF65-F5344CB8AC3E}">
        <p14:creationId xmlns:p14="http://schemas.microsoft.com/office/powerpoint/2010/main" val="200544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B181A2-99FF-3096-055C-11F4C17758C9}"/>
              </a:ext>
            </a:extLst>
          </p:cNvPr>
          <p:cNvSpPr>
            <a:spLocks noGrp="1"/>
          </p:cNvSpPr>
          <p:nvPr>
            <p:ph type="title"/>
          </p:nvPr>
        </p:nvSpPr>
        <p:spPr/>
        <p:txBody>
          <a:bodyPr/>
          <a:lstStyle/>
          <a:p>
            <a:r>
              <a:rPr lang="en-US"/>
              <a:t>Why are we doing a climate element?</a:t>
            </a:r>
          </a:p>
        </p:txBody>
      </p:sp>
      <p:sp>
        <p:nvSpPr>
          <p:cNvPr id="3" name="Slide Number Placeholder 2">
            <a:extLst>
              <a:ext uri="{FF2B5EF4-FFF2-40B4-BE49-F238E27FC236}">
                <a16:creationId xmlns:a16="http://schemas.microsoft.com/office/drawing/2014/main" id="{02EBFE46-ED8F-A0F3-7F65-427B46E994EB}"/>
              </a:ext>
            </a:extLst>
          </p:cNvPr>
          <p:cNvSpPr>
            <a:spLocks noGrp="1"/>
          </p:cNvSpPr>
          <p:nvPr>
            <p:ph type="sldNum" sz="quarter" idx="12"/>
          </p:nvPr>
        </p:nvSpPr>
        <p:spPr/>
        <p:txBody>
          <a:bodyPr/>
          <a:lstStyle/>
          <a:p>
            <a:fld id="{F2AE5F92-D721-6F42-898E-1A0DBF6914A1}" type="slidenum">
              <a:rPr lang="en-US" smtClean="0"/>
              <a:t>7</a:t>
            </a:fld>
            <a:endParaRPr lang="en-US"/>
          </a:p>
        </p:txBody>
      </p:sp>
      <p:sp>
        <p:nvSpPr>
          <p:cNvPr id="9" name="Rectangle: Rounded Corners 8">
            <a:extLst>
              <a:ext uri="{FF2B5EF4-FFF2-40B4-BE49-F238E27FC236}">
                <a16:creationId xmlns:a16="http://schemas.microsoft.com/office/drawing/2014/main" id="{324B0C01-34E6-9937-1CB3-309713EA971B}"/>
              </a:ext>
            </a:extLst>
          </p:cNvPr>
          <p:cNvSpPr/>
          <p:nvPr/>
        </p:nvSpPr>
        <p:spPr>
          <a:xfrm>
            <a:off x="434672" y="935115"/>
            <a:ext cx="11440953" cy="1204647"/>
          </a:xfrm>
          <a:prstGeom prst="roundRect">
            <a:avLst/>
          </a:prstGeom>
          <a:solidFill>
            <a:srgbClr val="D6DEEE"/>
          </a:solidFill>
          <a:ln>
            <a:solidFill>
              <a:schemeClr val="tx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r>
              <a:rPr lang="en-US">
                <a:solidFill>
                  <a:schemeClr val="accent3">
                    <a:lumMod val="50000"/>
                  </a:schemeClr>
                </a:solidFill>
              </a:rPr>
              <a:t>The Climate Element builds on Gig Harbor’s Comprehensive Plan, Climate Action Plan, other City planning and sustainability efforts by </a:t>
            </a:r>
            <a:r>
              <a:rPr lang="en-US" b="1">
                <a:solidFill>
                  <a:schemeClr val="accent3">
                    <a:lumMod val="50000"/>
                  </a:schemeClr>
                </a:solidFill>
              </a:rPr>
              <a:t>increasing resilience to climate impacts </a:t>
            </a:r>
            <a:r>
              <a:rPr lang="en-US">
                <a:solidFill>
                  <a:schemeClr val="accent3">
                    <a:lumMod val="50000"/>
                  </a:schemeClr>
                </a:solidFill>
              </a:rPr>
              <a:t>and</a:t>
            </a:r>
            <a:r>
              <a:rPr lang="en-US" b="1">
                <a:solidFill>
                  <a:schemeClr val="accent3">
                    <a:lumMod val="50000"/>
                  </a:schemeClr>
                </a:solidFill>
              </a:rPr>
              <a:t> reducing greenhouse gas emissions</a:t>
            </a:r>
            <a:r>
              <a:rPr lang="en-US">
                <a:solidFill>
                  <a:schemeClr val="accent3">
                    <a:lumMod val="50000"/>
                  </a:schemeClr>
                </a:solidFill>
              </a:rPr>
              <a:t>.</a:t>
            </a:r>
          </a:p>
        </p:txBody>
      </p:sp>
      <p:pic>
        <p:nvPicPr>
          <p:cNvPr id="10" name="Picture 9">
            <a:extLst>
              <a:ext uri="{FF2B5EF4-FFF2-40B4-BE49-F238E27FC236}">
                <a16:creationId xmlns:a16="http://schemas.microsoft.com/office/drawing/2014/main" id="{18085277-B2D2-4716-1C4A-741E595EFB3E}"/>
              </a:ext>
            </a:extLst>
          </p:cNvPr>
          <p:cNvPicPr>
            <a:picLocks noChangeAspect="1"/>
          </p:cNvPicPr>
          <p:nvPr/>
        </p:nvPicPr>
        <p:blipFill>
          <a:blip r:embed="rId3"/>
          <a:stretch>
            <a:fillRect/>
          </a:stretch>
        </p:blipFill>
        <p:spPr>
          <a:xfrm>
            <a:off x="1037036" y="2296144"/>
            <a:ext cx="10236224" cy="3888871"/>
          </a:xfrm>
          <a:prstGeom prst="rect">
            <a:avLst/>
          </a:prstGeom>
        </p:spPr>
      </p:pic>
    </p:spTree>
    <p:extLst>
      <p:ext uri="{BB962C8B-B14F-4D97-AF65-F5344CB8AC3E}">
        <p14:creationId xmlns:p14="http://schemas.microsoft.com/office/powerpoint/2010/main" val="29616487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9A8B09-3DFA-11D0-5137-55C57EE50446}"/>
              </a:ext>
            </a:extLst>
          </p:cNvPr>
          <p:cNvSpPr>
            <a:spLocks noGrp="1"/>
          </p:cNvSpPr>
          <p:nvPr>
            <p:ph type="title"/>
          </p:nvPr>
        </p:nvSpPr>
        <p:spPr/>
        <p:txBody>
          <a:bodyPr/>
          <a:lstStyle/>
          <a:p>
            <a:r>
              <a:rPr lang="en-US"/>
              <a:t>Key Inputs for the Climate Element</a:t>
            </a:r>
          </a:p>
        </p:txBody>
      </p:sp>
      <p:graphicFrame>
        <p:nvGraphicFramePr>
          <p:cNvPr id="4" name="Content Placeholder 3">
            <a:extLst>
              <a:ext uri="{FF2B5EF4-FFF2-40B4-BE49-F238E27FC236}">
                <a16:creationId xmlns:a16="http://schemas.microsoft.com/office/drawing/2014/main" id="{462D224E-08E2-6E7A-9379-C1C42DFA178A}"/>
              </a:ext>
            </a:extLst>
          </p:cNvPr>
          <p:cNvGraphicFramePr>
            <a:graphicFrameLocks noGrp="1"/>
          </p:cNvGraphicFramePr>
          <p:nvPr>
            <p:ph idx="4294967295"/>
            <p:extLst>
              <p:ext uri="{D42A27DB-BD31-4B8C-83A1-F6EECF244321}">
                <p14:modId xmlns:p14="http://schemas.microsoft.com/office/powerpoint/2010/main" val="4009615960"/>
              </p:ext>
            </p:extLst>
          </p:nvPr>
        </p:nvGraphicFramePr>
        <p:xfrm>
          <a:off x="1889494" y="209580"/>
          <a:ext cx="11923059" cy="33661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Content Placeholder 4">
            <a:extLst>
              <a:ext uri="{FF2B5EF4-FFF2-40B4-BE49-F238E27FC236}">
                <a16:creationId xmlns:a16="http://schemas.microsoft.com/office/drawing/2014/main" id="{23C24383-2C53-4550-BE79-5C4E08D08C89}"/>
              </a:ext>
            </a:extLst>
          </p:cNvPr>
          <p:cNvPicPr>
            <a:picLocks noChangeAspect="1"/>
          </p:cNvPicPr>
          <p:nvPr/>
        </p:nvPicPr>
        <p:blipFill>
          <a:blip r:embed="rId8"/>
          <a:stretch>
            <a:fillRect/>
          </a:stretch>
        </p:blipFill>
        <p:spPr>
          <a:xfrm>
            <a:off x="4394391" y="3764542"/>
            <a:ext cx="6913267" cy="2451798"/>
          </a:xfrm>
          <a:prstGeom prst="rect">
            <a:avLst/>
          </a:prstGeom>
        </p:spPr>
      </p:pic>
    </p:spTree>
    <p:extLst>
      <p:ext uri="{BB962C8B-B14F-4D97-AF65-F5344CB8AC3E}">
        <p14:creationId xmlns:p14="http://schemas.microsoft.com/office/powerpoint/2010/main" val="28260937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A5DECA-FA4B-904E-A285-07A2E6AB7DC1}"/>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48589B9B-3B92-6583-3C13-ACBA52BBCA9A}"/>
              </a:ext>
            </a:extLst>
          </p:cNvPr>
          <p:cNvSpPr txBox="1">
            <a:spLocks/>
          </p:cNvSpPr>
          <p:nvPr/>
        </p:nvSpPr>
        <p:spPr>
          <a:xfrm>
            <a:off x="138837" y="164756"/>
            <a:ext cx="12447610" cy="489667"/>
          </a:xfrm>
          <a:prstGeom prst="rect">
            <a:avLst/>
          </a:prstGeom>
          <a:noFill/>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cap="none" baseline="0">
                <a:solidFill>
                  <a:schemeClr val="bg1"/>
                </a:solidFill>
                <a:latin typeface="+mj-lt"/>
                <a:ea typeface="+mj-ea"/>
                <a:cs typeface="+mj-cs"/>
              </a:defRPr>
            </a:lvl1pPr>
          </a:lstStyle>
          <a:p>
            <a:pPr>
              <a:spcAft>
                <a:spcPts val="600"/>
              </a:spcAft>
            </a:pPr>
            <a:r>
              <a:rPr lang="en-US" b="1" kern="1200" cap="none" baseline="0">
                <a:latin typeface="+mj-lt"/>
                <a:ea typeface="+mj-ea"/>
                <a:cs typeface="+mj-cs"/>
              </a:rPr>
              <a:t>Community Engagement: Key activities</a:t>
            </a:r>
          </a:p>
        </p:txBody>
      </p:sp>
      <p:graphicFrame>
        <p:nvGraphicFramePr>
          <p:cNvPr id="2" name="Content Placeholder 5">
            <a:extLst>
              <a:ext uri="{FF2B5EF4-FFF2-40B4-BE49-F238E27FC236}">
                <a16:creationId xmlns:a16="http://schemas.microsoft.com/office/drawing/2014/main" id="{C9FF2914-FDD5-0FCE-BEEA-9501750182C5}"/>
              </a:ext>
            </a:extLst>
          </p:cNvPr>
          <p:cNvGraphicFramePr>
            <a:graphicFrameLocks noGrp="1"/>
          </p:cNvGraphicFramePr>
          <p:nvPr>
            <p:extLst>
              <p:ext uri="{D42A27DB-BD31-4B8C-83A1-F6EECF244321}">
                <p14:modId xmlns:p14="http://schemas.microsoft.com/office/powerpoint/2010/main" val="493021032"/>
              </p:ext>
            </p:extLst>
          </p:nvPr>
        </p:nvGraphicFramePr>
        <p:xfrm>
          <a:off x="434672" y="1200290"/>
          <a:ext cx="11506316" cy="47266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27968700"/>
      </p:ext>
    </p:extLst>
  </p:cSld>
  <p:clrMapOvr>
    <a:masterClrMapping/>
  </p:clrMapOvr>
</p:sld>
</file>

<file path=ppt/theme/theme1.xml><?xml version="1.0" encoding="utf-8"?>
<a:theme xmlns:a="http://schemas.openxmlformats.org/drawingml/2006/main" name="Subdued">
  <a:themeElements>
    <a:clrScheme name="Cascadia 2024 Palette">
      <a:dk1>
        <a:sysClr val="windowText" lastClr="000000"/>
      </a:dk1>
      <a:lt1>
        <a:sysClr val="window" lastClr="FFFFFF"/>
      </a:lt1>
      <a:dk2>
        <a:srgbClr val="1E4854"/>
      </a:dk2>
      <a:lt2>
        <a:srgbClr val="F6E27F"/>
      </a:lt2>
      <a:accent1>
        <a:srgbClr val="4B816E"/>
      </a:accent1>
      <a:accent2>
        <a:srgbClr val="66588C"/>
      </a:accent2>
      <a:accent3>
        <a:srgbClr val="AB9AD9"/>
      </a:accent3>
      <a:accent4>
        <a:srgbClr val="2E7CA8"/>
      </a:accent4>
      <a:accent5>
        <a:srgbClr val="B4DC7F"/>
      </a:accent5>
      <a:accent6>
        <a:srgbClr val="D99669"/>
      </a:accent6>
      <a:hlink>
        <a:srgbClr val="2E7CA8"/>
      </a:hlink>
      <a:folHlink>
        <a:srgbClr val="2E7CA8"/>
      </a:folHlink>
    </a:clrScheme>
    <a:fontScheme name="Cascadia Template 2024">
      <a:majorFont>
        <a:latin typeface="Aptos Display"/>
        <a:ea typeface=""/>
        <a:cs typeface=""/>
      </a:majorFont>
      <a:minorFont>
        <a:latin typeface="Apto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_2022_template" id="{E0C5ACCF-7460-024C-9842-DE5CDB05BAF8}" vid="{1D833762-6B2B-4941-8296-E31AC315C423}"/>
    </a:ext>
  </a:extLst>
</a:theme>
</file>

<file path=ppt/theme/theme2.xml><?xml version="1.0" encoding="utf-8"?>
<a:theme xmlns:a="http://schemas.openxmlformats.org/drawingml/2006/main" name="1_Subdued">
  <a:themeElements>
    <a:clrScheme name="CCA_GigHarbor">
      <a:dk1>
        <a:sysClr val="windowText" lastClr="000000"/>
      </a:dk1>
      <a:lt1>
        <a:sysClr val="window" lastClr="FFFFFF"/>
      </a:lt1>
      <a:dk2>
        <a:srgbClr val="253551"/>
      </a:dk2>
      <a:lt2>
        <a:srgbClr val="FBCF28"/>
      </a:lt2>
      <a:accent1>
        <a:srgbClr val="00A06E"/>
      </a:accent1>
      <a:accent2>
        <a:srgbClr val="E13281"/>
      </a:accent2>
      <a:accent3>
        <a:srgbClr val="4F65B0"/>
      </a:accent3>
      <a:accent4>
        <a:srgbClr val="253551"/>
      </a:accent4>
      <a:accent5>
        <a:srgbClr val="EAEEF6"/>
      </a:accent5>
      <a:accent6>
        <a:srgbClr val="EBF5F1"/>
      </a:accent6>
      <a:hlink>
        <a:srgbClr val="0563C1"/>
      </a:hlink>
      <a:folHlink>
        <a:srgbClr val="954F72"/>
      </a:folHlink>
    </a:clrScheme>
    <a:fontScheme name="CCA_GigHarbor">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CG_2022_template" id="{E0C5ACCF-7460-024C-9842-DE5CDB05BAF8}" vid="{1D833762-6B2B-4941-8296-E31AC315C423}"/>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2">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D0F1D05F-2329-4321-BDB9-7EF6877B944D}">
  <we:reference id="wa104381063" version="1.0.0.1" store="en-US" storeType="OMEX"/>
  <we:alternateReferences>
    <we:reference id="WA104381063" version="1.0.0.1"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65F2CC178FA084998AA7D5BCCB71838" ma:contentTypeVersion="13" ma:contentTypeDescription="Create a new document." ma:contentTypeScope="" ma:versionID="68e67ac8d3070068e0a6328616251c6f">
  <xsd:schema xmlns:xsd="http://www.w3.org/2001/XMLSchema" xmlns:xs="http://www.w3.org/2001/XMLSchema" xmlns:p="http://schemas.microsoft.com/office/2006/metadata/properties" xmlns:ns2="d5ab31bb-86e0-406b-b1e5-5d093c475c0a" xmlns:ns3="91b03177-6fda-4022-b63c-868ac0552396" targetNamespace="http://schemas.microsoft.com/office/2006/metadata/properties" ma:root="true" ma:fieldsID="397668eebc1808909300b346dafc23dc" ns2:_="" ns3:_="">
    <xsd:import namespace="d5ab31bb-86e0-406b-b1e5-5d093c475c0a"/>
    <xsd:import namespace="91b03177-6fda-4022-b63c-868ac0552396"/>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5ab31bb-86e0-406b-b1e5-5d093c475c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d7a487b8-b4ba-443a-9d0d-faf834dc355d"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91b03177-6fda-4022-b63c-868ac0552396"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6903a6f-8294-4b4d-ad13-290fdc6718da}" ma:internalName="TaxCatchAll" ma:showField="CatchAllData" ma:web="91b03177-6fda-4022-b63c-868ac05523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SharedWithUsers xmlns="91b03177-6fda-4022-b63c-868ac0552396">
      <UserInfo>
        <DisplayName>Danica Yeh</DisplayName>
        <AccountId>1873</AccountId>
        <AccountType/>
      </UserInfo>
    </SharedWithUsers>
    <TaxCatchAll xmlns="91b03177-6fda-4022-b63c-868ac0552396" xsi:nil="true"/>
    <lcf76f155ced4ddcb4097134ff3c332f xmlns="d5ab31bb-86e0-406b-b1e5-5d093c475c0a">
      <Terms xmlns="http://schemas.microsoft.com/office/infopath/2007/PartnerControls"/>
    </lcf76f155ced4ddcb4097134ff3c332f>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8DD8E68-502D-48CA-B3D6-5512F45262D8}">
  <ds:schemaRefs>
    <ds:schemaRef ds:uri="91b03177-6fda-4022-b63c-868ac0552396"/>
    <ds:schemaRef ds:uri="d5ab31bb-86e0-406b-b1e5-5d093c475c0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794512F5-181C-4177-ABDB-4AB3730D26F1}">
  <ds:schemaRefs>
    <ds:schemaRef ds:uri="91b03177-6fda-4022-b63c-868ac0552396"/>
    <ds:schemaRef ds:uri="d5ab31bb-86e0-406b-b1e5-5d093c475c0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FBCCED0-B10E-44E7-9494-B6A8F1AF429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CCG_2022_template</Template>
  <Application>Microsoft Office PowerPoint</Application>
  <PresentationFormat>Widescreen</PresentationFormat>
  <Slides>18</Slides>
  <Notes>17</Notes>
  <HiddenSlides>0</HiddenSlides>
  <ScaleCrop>false</ScaleCrop>
  <HeadingPairs>
    <vt:vector size="4" baseType="variant">
      <vt:variant>
        <vt:lpstr>Theme</vt:lpstr>
      </vt:variant>
      <vt:variant>
        <vt:i4>2</vt:i4>
      </vt:variant>
      <vt:variant>
        <vt:lpstr>Slide Titles</vt:lpstr>
      </vt:variant>
      <vt:variant>
        <vt:i4>18</vt:i4>
      </vt:variant>
    </vt:vector>
  </HeadingPairs>
  <TitlesOfParts>
    <vt:vector size="20" baseType="lpstr">
      <vt:lpstr>Subdued</vt:lpstr>
      <vt:lpstr>1_Subdued</vt:lpstr>
      <vt:lpstr>Climate Element</vt:lpstr>
      <vt:lpstr>Welcome!</vt:lpstr>
      <vt:lpstr>Introduce yourself to your neighbor</vt:lpstr>
      <vt:lpstr>Today’s Agenda</vt:lpstr>
      <vt:lpstr>Gig Harbor’s Climate work to date</vt:lpstr>
      <vt:lpstr>Climate Element</vt:lpstr>
      <vt:lpstr>Why are we doing a climate element?</vt:lpstr>
      <vt:lpstr>Key Inputs for the Climate Element</vt:lpstr>
      <vt:lpstr>PowerPoint Presentation</vt:lpstr>
      <vt:lpstr>2019 CAP GHG Emissions Inventory</vt:lpstr>
      <vt:lpstr>Key Climate Impacts Affecting the City of Gig Harbor</vt:lpstr>
      <vt:lpstr>PowerPoint Presentation</vt:lpstr>
      <vt:lpstr>PowerPoint Presentation</vt:lpstr>
      <vt:lpstr>Gig Harbor’s CVA Sectors</vt:lpstr>
      <vt:lpstr>Connecting the CVA to Climate Element Development</vt:lpstr>
      <vt:lpstr>Discussion</vt:lpstr>
      <vt:lpstr>What climate impact are you most concerned about? Have you, your family, or your community been affected by extreme weather events?</vt:lpstr>
      <vt:lpstr>Posters, Snacks, Networking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2022 Cascadia PPT Templates</dc:title>
  <dc:creator>Julie Stein</dc:creator>
  <cp:revision>3</cp:revision>
  <dcterms:created xsi:type="dcterms:W3CDTF">2024-04-01T16:20:03Z</dcterms:created>
  <dcterms:modified xsi:type="dcterms:W3CDTF">2025-04-22T15:27:57Z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0x010100865F2CC178FA084998AA7D5BCCB71838</vt:lpwstr>
  </property>
  <property fmtid="{D5CDD505-2E9C-101B-9397-08002B2CF9AE}" pid="3" name="MediaServiceImageTags">
    <vt:lpwstr/>
  </property>
</Properties>
</file>